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265" r:id="rId2"/>
    <p:sldId id="266" r:id="rId3"/>
    <p:sldId id="275" r:id="rId4"/>
    <p:sldId id="276" r:id="rId5"/>
    <p:sldId id="272" r:id="rId6"/>
    <p:sldId id="288" r:id="rId7"/>
    <p:sldId id="269" r:id="rId8"/>
    <p:sldId id="283" r:id="rId9"/>
    <p:sldId id="284" r:id="rId10"/>
    <p:sldId id="285" r:id="rId11"/>
    <p:sldId id="286" r:id="rId12"/>
    <p:sldId id="278" r:id="rId13"/>
    <p:sldId id="259" r:id="rId14"/>
    <p:sldId id="260" r:id="rId15"/>
    <p:sldId id="277" r:id="rId16"/>
    <p:sldId id="279" r:id="rId17"/>
    <p:sldId id="268" r:id="rId18"/>
    <p:sldId id="287" r:id="rId19"/>
    <p:sldId id="280" r:id="rId2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공체 Bold" panose="00000800000000000000" pitchFamily="2" charset="-127"/>
      <p:bold r:id="rId25"/>
    </p:embeddedFont>
    <p:embeddedFont>
      <p:font typeface="공체 Light" panose="00000300000000000000" pitchFamily="2" charset="-127"/>
      <p:regular r:id="rId26"/>
    </p:embeddedFont>
    <p:embeddedFont>
      <p:font typeface="공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35B"/>
    <a:srgbClr val="643916"/>
    <a:srgbClr val="FBBA00"/>
    <a:srgbClr val="FCCF4C"/>
    <a:srgbClr val="AED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89696" autoAdjust="0"/>
  </p:normalViewPr>
  <p:slideViewPr>
    <p:cSldViewPr snapToGrid="0">
      <p:cViewPr varScale="1">
        <p:scale>
          <a:sx n="102" d="100"/>
          <a:sy n="102" d="100"/>
        </p:scale>
        <p:origin x="13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36935-1423-45BB-B957-62CB52589E79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C54E-EC4E-461B-96E3-E5F1CB3D90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1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C54E-EC4E-461B-96E3-E5F1CB3D90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2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C54E-EC4E-461B-96E3-E5F1CB3D90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C54E-EC4E-461B-96E3-E5F1CB3D90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0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C54E-EC4E-461B-96E3-E5F1CB3D90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9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C54E-EC4E-461B-96E3-E5F1CB3D90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19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ily.co.kr/news/read?newsId=02092646625864696&amp;mediaCodeNo=257" TargetMode="External"/><Relationship Id="rId2" Type="http://schemas.openxmlformats.org/officeDocument/2006/relationships/hyperlink" Target="https://www.seoul.co.kr/news/newsView.php?id=202011020230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outinery.alt-ernative.com/" TargetMode="External"/><Relationship Id="rId4" Type="http://schemas.openxmlformats.org/officeDocument/2006/relationships/hyperlink" Target="https://mk.co.kr/news/culture/view/2020/10/111243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6F2D77-CC02-42BC-901C-FFC0C93E89A6}"/>
              </a:ext>
            </a:extLst>
          </p:cNvPr>
          <p:cNvSpPr/>
          <p:nvPr/>
        </p:nvSpPr>
        <p:spPr>
          <a:xfrm>
            <a:off x="268448" y="256374"/>
            <a:ext cx="11199302" cy="632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1">
            <a:extLst>
              <a:ext uri="{FF2B5EF4-FFF2-40B4-BE49-F238E27FC236}">
                <a16:creationId xmlns:a16="http://schemas.microsoft.com/office/drawing/2014/main" id="{E13DF1A9-38EB-425E-ABC5-B3DBC98A9121}"/>
              </a:ext>
            </a:extLst>
          </p:cNvPr>
          <p:cNvSpPr/>
          <p:nvPr/>
        </p:nvSpPr>
        <p:spPr>
          <a:xfrm flipH="1">
            <a:off x="10385930" y="26358"/>
            <a:ext cx="1806070" cy="6840187"/>
          </a:xfrm>
          <a:custGeom>
            <a:avLst/>
            <a:gdLst>
              <a:gd name="connsiteX0" fmla="*/ 0 w 1806070"/>
              <a:gd name="connsiteY0" fmla="*/ 6840187 h 6840187"/>
              <a:gd name="connsiteX1" fmla="*/ 0 w 1806070"/>
              <a:gd name="connsiteY1" fmla="*/ 0 h 6840187"/>
              <a:gd name="connsiteX2" fmla="*/ 1806070 w 1806070"/>
              <a:gd name="connsiteY2" fmla="*/ 6840187 h 6840187"/>
              <a:gd name="connsiteX3" fmla="*/ 0 w 1806070"/>
              <a:gd name="connsiteY3" fmla="*/ 6840187 h 6840187"/>
              <a:gd name="connsiteX0" fmla="*/ 0 w 1806070"/>
              <a:gd name="connsiteY0" fmla="*/ 6840187 h 6840187"/>
              <a:gd name="connsiteX1" fmla="*/ 0 w 1806070"/>
              <a:gd name="connsiteY1" fmla="*/ 0 h 6840187"/>
              <a:gd name="connsiteX2" fmla="*/ 1806070 w 1806070"/>
              <a:gd name="connsiteY2" fmla="*/ 6840187 h 6840187"/>
              <a:gd name="connsiteX3" fmla="*/ 0 w 1806070"/>
              <a:gd name="connsiteY3" fmla="*/ 6840187 h 684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070" h="6840187">
                <a:moveTo>
                  <a:pt x="0" y="6840187"/>
                </a:moveTo>
                <a:lnTo>
                  <a:pt x="0" y="0"/>
                </a:lnTo>
                <a:cubicBezTo>
                  <a:pt x="923298" y="2131781"/>
                  <a:pt x="1204047" y="4560125"/>
                  <a:pt x="1806070" y="6840187"/>
                </a:cubicBezTo>
                <a:lnTo>
                  <a:pt x="0" y="6840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445ACD6-EF1D-4FEA-A4BF-0A470A1E2445}"/>
              </a:ext>
            </a:extLst>
          </p:cNvPr>
          <p:cNvSpPr/>
          <p:nvPr/>
        </p:nvSpPr>
        <p:spPr>
          <a:xfrm>
            <a:off x="1675886" y="1847054"/>
            <a:ext cx="3289465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kern="0" spc="-30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JAVA </a:t>
            </a:r>
            <a:r>
              <a:rPr lang="ko-KR" altLang="en-US" sz="4400" kern="0" spc="-30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기반</a:t>
            </a:r>
            <a:endParaRPr lang="en-US" altLang="ko-KR" sz="4400" kern="0" spc="-300" dirty="0">
              <a:solidFill>
                <a:srgbClr val="643916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AD986-E8AE-4520-A933-DA4FF6FF6645}"/>
              </a:ext>
            </a:extLst>
          </p:cNvPr>
          <p:cNvSpPr/>
          <p:nvPr/>
        </p:nvSpPr>
        <p:spPr>
          <a:xfrm>
            <a:off x="1667497" y="2464271"/>
            <a:ext cx="47353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spc="-30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습관형성 플랫폼</a:t>
            </a:r>
            <a:endParaRPr lang="en-US" altLang="ko-KR" sz="4400" kern="0" spc="-300" dirty="0">
              <a:solidFill>
                <a:srgbClr val="643916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도전 과제 기능으로 나만의 생활 패턴 만들기</a:t>
            </a:r>
            <a:endParaRPr lang="en-US" altLang="ko-KR" sz="1600" b="1" kern="0" dirty="0">
              <a:solidFill>
                <a:srgbClr val="643916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205F3-6D70-4648-8B9E-358823F5C550}"/>
              </a:ext>
            </a:extLst>
          </p:cNvPr>
          <p:cNvSpPr txBox="1"/>
          <p:nvPr/>
        </p:nvSpPr>
        <p:spPr>
          <a:xfrm>
            <a:off x="1675886" y="5270663"/>
            <a:ext cx="3982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스마트그리드 기반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IoT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융합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SW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전문가과정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</a:t>
            </a:r>
            <a:endParaRPr lang="en-US" altLang="ko-KR" sz="1400" dirty="0">
              <a:solidFill>
                <a:srgbClr val="643916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 작심삼일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|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도한재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김예인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김재휘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김홍룡</a:t>
            </a:r>
            <a:endParaRPr lang="ko-KR" altLang="en-US" sz="1400" dirty="0">
              <a:solidFill>
                <a:srgbClr val="643916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7CAE7C-79CA-4045-B024-72BD07227401}"/>
              </a:ext>
            </a:extLst>
          </p:cNvPr>
          <p:cNvGrpSpPr/>
          <p:nvPr/>
        </p:nvGrpSpPr>
        <p:grpSpPr>
          <a:xfrm rot="1399625" flipH="1">
            <a:off x="6561044" y="4244148"/>
            <a:ext cx="2565401" cy="4271963"/>
            <a:chOff x="7913902" y="2408237"/>
            <a:chExt cx="2565401" cy="4271963"/>
          </a:xfrm>
          <a:effectLst>
            <a:outerShdw blurRad="419100" dist="139700" algn="l" rotWithShape="0">
              <a:prstClr val="black">
                <a:alpha val="40000"/>
              </a:prstClr>
            </a:outerShdw>
          </a:effectLst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44C652C9-977F-46E5-988F-9DA05A583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902" y="2408237"/>
              <a:ext cx="2403475" cy="3690938"/>
            </a:xfrm>
            <a:custGeom>
              <a:avLst/>
              <a:gdLst>
                <a:gd name="T0" fmla="*/ 73 w 4544"/>
                <a:gd name="T1" fmla="*/ 786 h 6973"/>
                <a:gd name="T2" fmla="*/ 7 w 4544"/>
                <a:gd name="T3" fmla="*/ 646 h 6973"/>
                <a:gd name="T4" fmla="*/ 4 w 4544"/>
                <a:gd name="T5" fmla="*/ 528 h 6973"/>
                <a:gd name="T6" fmla="*/ 448 w 4544"/>
                <a:gd name="T7" fmla="*/ 290 h 6973"/>
                <a:gd name="T8" fmla="*/ 534 w 4544"/>
                <a:gd name="T9" fmla="*/ 236 h 6973"/>
                <a:gd name="T10" fmla="*/ 723 w 4544"/>
                <a:gd name="T11" fmla="*/ 161 h 6973"/>
                <a:gd name="T12" fmla="*/ 927 w 4544"/>
                <a:gd name="T13" fmla="*/ 133 h 6973"/>
                <a:gd name="T14" fmla="*/ 1104 w 4544"/>
                <a:gd name="T15" fmla="*/ 138 h 6973"/>
                <a:gd name="T16" fmla="*/ 1673 w 4544"/>
                <a:gd name="T17" fmla="*/ 181 h 6973"/>
                <a:gd name="T18" fmla="*/ 2085 w 4544"/>
                <a:gd name="T19" fmla="*/ 8 h 6973"/>
                <a:gd name="T20" fmla="*/ 2151 w 4544"/>
                <a:gd name="T21" fmla="*/ 0 h 6973"/>
                <a:gd name="T22" fmla="*/ 2290 w 4544"/>
                <a:gd name="T23" fmla="*/ 18 h 6973"/>
                <a:gd name="T24" fmla="*/ 2431 w 4544"/>
                <a:gd name="T25" fmla="*/ 85 h 6973"/>
                <a:gd name="T26" fmla="*/ 2513 w 4544"/>
                <a:gd name="T27" fmla="*/ 145 h 6973"/>
                <a:gd name="T28" fmla="*/ 2897 w 4544"/>
                <a:gd name="T29" fmla="*/ 506 h 6973"/>
                <a:gd name="T30" fmla="*/ 3595 w 4544"/>
                <a:gd name="T31" fmla="*/ 1192 h 6973"/>
                <a:gd name="T32" fmla="*/ 3737 w 4544"/>
                <a:gd name="T33" fmla="*/ 1309 h 6973"/>
                <a:gd name="T34" fmla="*/ 3947 w 4544"/>
                <a:gd name="T35" fmla="*/ 1493 h 6973"/>
                <a:gd name="T36" fmla="*/ 4106 w 4544"/>
                <a:gd name="T37" fmla="*/ 1682 h 6973"/>
                <a:gd name="T38" fmla="*/ 4204 w 4544"/>
                <a:gd name="T39" fmla="*/ 1880 h 6973"/>
                <a:gd name="T40" fmla="*/ 4210 w 4544"/>
                <a:gd name="T41" fmla="*/ 1981 h 6973"/>
                <a:gd name="T42" fmla="*/ 4136 w 4544"/>
                <a:gd name="T43" fmla="*/ 2423 h 6973"/>
                <a:gd name="T44" fmla="*/ 3973 w 4544"/>
                <a:gd name="T45" fmla="*/ 3276 h 6973"/>
                <a:gd name="T46" fmla="*/ 3929 w 4544"/>
                <a:gd name="T47" fmla="*/ 3619 h 6973"/>
                <a:gd name="T48" fmla="*/ 3909 w 4544"/>
                <a:gd name="T49" fmla="*/ 3946 h 6973"/>
                <a:gd name="T50" fmla="*/ 3910 w 4544"/>
                <a:gd name="T51" fmla="*/ 4679 h 6973"/>
                <a:gd name="T52" fmla="*/ 3946 w 4544"/>
                <a:gd name="T53" fmla="*/ 5036 h 6973"/>
                <a:gd name="T54" fmla="*/ 3968 w 4544"/>
                <a:gd name="T55" fmla="*/ 5131 h 6973"/>
                <a:gd name="T56" fmla="*/ 4162 w 4544"/>
                <a:gd name="T57" fmla="*/ 5694 h 6973"/>
                <a:gd name="T58" fmla="*/ 4544 w 4544"/>
                <a:gd name="T59" fmla="*/ 6717 h 6973"/>
                <a:gd name="T60" fmla="*/ 2226 w 4544"/>
                <a:gd name="T61" fmla="*/ 6839 h 6973"/>
                <a:gd name="T62" fmla="*/ 1876 w 4544"/>
                <a:gd name="T63" fmla="*/ 5789 h 6973"/>
                <a:gd name="T64" fmla="*/ 1753 w 4544"/>
                <a:gd name="T65" fmla="*/ 5514 h 6973"/>
                <a:gd name="T66" fmla="*/ 1617 w 4544"/>
                <a:gd name="T67" fmla="*/ 5305 h 6973"/>
                <a:gd name="T68" fmla="*/ 1228 w 4544"/>
                <a:gd name="T69" fmla="*/ 4830 h 6973"/>
                <a:gd name="T70" fmla="*/ 985 w 4544"/>
                <a:gd name="T71" fmla="*/ 4541 h 6973"/>
                <a:gd name="T72" fmla="*/ 599 w 4544"/>
                <a:gd name="T73" fmla="*/ 3976 h 6973"/>
                <a:gd name="T74" fmla="*/ 438 w 4544"/>
                <a:gd name="T75" fmla="*/ 3669 h 6973"/>
                <a:gd name="T76" fmla="*/ 392 w 4544"/>
                <a:gd name="T77" fmla="*/ 3512 h 6973"/>
                <a:gd name="T78" fmla="*/ 272 w 4544"/>
                <a:gd name="T79" fmla="*/ 2904 h 6973"/>
                <a:gd name="T80" fmla="*/ 217 w 4544"/>
                <a:gd name="T81" fmla="*/ 2493 h 6973"/>
                <a:gd name="T82" fmla="*/ 155 w 4544"/>
                <a:gd name="T83" fmla="*/ 2130 h 6973"/>
                <a:gd name="T84" fmla="*/ 62 w 4544"/>
                <a:gd name="T85" fmla="*/ 1621 h 6973"/>
                <a:gd name="T86" fmla="*/ 37 w 4544"/>
                <a:gd name="T87" fmla="*/ 1391 h 6973"/>
                <a:gd name="T88" fmla="*/ 21 w 4544"/>
                <a:gd name="T89" fmla="*/ 1049 h 6973"/>
                <a:gd name="T90" fmla="*/ 37 w 4544"/>
                <a:gd name="T91" fmla="*/ 901 h 6973"/>
                <a:gd name="T92" fmla="*/ 89 w 4544"/>
                <a:gd name="T93" fmla="*/ 802 h 6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44" h="6973">
                  <a:moveTo>
                    <a:pt x="89" y="802"/>
                  </a:moveTo>
                  <a:lnTo>
                    <a:pt x="73" y="786"/>
                  </a:lnTo>
                  <a:lnTo>
                    <a:pt x="21" y="695"/>
                  </a:lnTo>
                  <a:lnTo>
                    <a:pt x="7" y="646"/>
                  </a:lnTo>
                  <a:lnTo>
                    <a:pt x="0" y="590"/>
                  </a:lnTo>
                  <a:lnTo>
                    <a:pt x="4" y="528"/>
                  </a:lnTo>
                  <a:lnTo>
                    <a:pt x="11" y="495"/>
                  </a:lnTo>
                  <a:lnTo>
                    <a:pt x="448" y="290"/>
                  </a:lnTo>
                  <a:lnTo>
                    <a:pt x="455" y="285"/>
                  </a:lnTo>
                  <a:lnTo>
                    <a:pt x="534" y="236"/>
                  </a:lnTo>
                  <a:lnTo>
                    <a:pt x="638" y="188"/>
                  </a:lnTo>
                  <a:lnTo>
                    <a:pt x="723" y="161"/>
                  </a:lnTo>
                  <a:lnTo>
                    <a:pt x="821" y="141"/>
                  </a:lnTo>
                  <a:lnTo>
                    <a:pt x="927" y="133"/>
                  </a:lnTo>
                  <a:lnTo>
                    <a:pt x="985" y="136"/>
                  </a:lnTo>
                  <a:lnTo>
                    <a:pt x="1104" y="138"/>
                  </a:lnTo>
                  <a:lnTo>
                    <a:pt x="1356" y="152"/>
                  </a:lnTo>
                  <a:lnTo>
                    <a:pt x="1673" y="181"/>
                  </a:lnTo>
                  <a:lnTo>
                    <a:pt x="1727" y="188"/>
                  </a:lnTo>
                  <a:lnTo>
                    <a:pt x="2085" y="8"/>
                  </a:lnTo>
                  <a:lnTo>
                    <a:pt x="2091" y="7"/>
                  </a:lnTo>
                  <a:lnTo>
                    <a:pt x="2151" y="0"/>
                  </a:lnTo>
                  <a:lnTo>
                    <a:pt x="2228" y="5"/>
                  </a:lnTo>
                  <a:lnTo>
                    <a:pt x="2290" y="18"/>
                  </a:lnTo>
                  <a:lnTo>
                    <a:pt x="2357" y="44"/>
                  </a:lnTo>
                  <a:lnTo>
                    <a:pt x="2431" y="85"/>
                  </a:lnTo>
                  <a:lnTo>
                    <a:pt x="2470" y="110"/>
                  </a:lnTo>
                  <a:lnTo>
                    <a:pt x="2513" y="145"/>
                  </a:lnTo>
                  <a:lnTo>
                    <a:pt x="2643" y="262"/>
                  </a:lnTo>
                  <a:lnTo>
                    <a:pt x="2897" y="506"/>
                  </a:lnTo>
                  <a:lnTo>
                    <a:pt x="3282" y="887"/>
                  </a:lnTo>
                  <a:lnTo>
                    <a:pt x="3595" y="1192"/>
                  </a:lnTo>
                  <a:lnTo>
                    <a:pt x="3674" y="1263"/>
                  </a:lnTo>
                  <a:lnTo>
                    <a:pt x="3737" y="1309"/>
                  </a:lnTo>
                  <a:lnTo>
                    <a:pt x="3861" y="1411"/>
                  </a:lnTo>
                  <a:lnTo>
                    <a:pt x="3947" y="1493"/>
                  </a:lnTo>
                  <a:lnTo>
                    <a:pt x="4031" y="1585"/>
                  </a:lnTo>
                  <a:lnTo>
                    <a:pt x="4106" y="1682"/>
                  </a:lnTo>
                  <a:lnTo>
                    <a:pt x="4166" y="1781"/>
                  </a:lnTo>
                  <a:lnTo>
                    <a:pt x="4204" y="1880"/>
                  </a:lnTo>
                  <a:lnTo>
                    <a:pt x="4211" y="1929"/>
                  </a:lnTo>
                  <a:lnTo>
                    <a:pt x="4210" y="1981"/>
                  </a:lnTo>
                  <a:lnTo>
                    <a:pt x="4189" y="2130"/>
                  </a:lnTo>
                  <a:lnTo>
                    <a:pt x="4136" y="2423"/>
                  </a:lnTo>
                  <a:lnTo>
                    <a:pt x="4041" y="2903"/>
                  </a:lnTo>
                  <a:lnTo>
                    <a:pt x="3973" y="3276"/>
                  </a:lnTo>
                  <a:lnTo>
                    <a:pt x="3940" y="3511"/>
                  </a:lnTo>
                  <a:lnTo>
                    <a:pt x="3929" y="3619"/>
                  </a:lnTo>
                  <a:lnTo>
                    <a:pt x="3920" y="3725"/>
                  </a:lnTo>
                  <a:lnTo>
                    <a:pt x="3909" y="3946"/>
                  </a:lnTo>
                  <a:lnTo>
                    <a:pt x="3900" y="4276"/>
                  </a:lnTo>
                  <a:lnTo>
                    <a:pt x="3910" y="4679"/>
                  </a:lnTo>
                  <a:lnTo>
                    <a:pt x="3929" y="4918"/>
                  </a:lnTo>
                  <a:lnTo>
                    <a:pt x="3946" y="5036"/>
                  </a:lnTo>
                  <a:lnTo>
                    <a:pt x="3955" y="5078"/>
                  </a:lnTo>
                  <a:lnTo>
                    <a:pt x="3968" y="5131"/>
                  </a:lnTo>
                  <a:lnTo>
                    <a:pt x="4027" y="5313"/>
                  </a:lnTo>
                  <a:lnTo>
                    <a:pt x="4162" y="5694"/>
                  </a:lnTo>
                  <a:lnTo>
                    <a:pt x="4476" y="6541"/>
                  </a:lnTo>
                  <a:lnTo>
                    <a:pt x="4544" y="6717"/>
                  </a:lnTo>
                  <a:lnTo>
                    <a:pt x="2265" y="6973"/>
                  </a:lnTo>
                  <a:lnTo>
                    <a:pt x="2226" y="6839"/>
                  </a:lnTo>
                  <a:lnTo>
                    <a:pt x="2006" y="6144"/>
                  </a:lnTo>
                  <a:lnTo>
                    <a:pt x="1876" y="5789"/>
                  </a:lnTo>
                  <a:lnTo>
                    <a:pt x="1791" y="5590"/>
                  </a:lnTo>
                  <a:lnTo>
                    <a:pt x="1753" y="5514"/>
                  </a:lnTo>
                  <a:lnTo>
                    <a:pt x="1712" y="5445"/>
                  </a:lnTo>
                  <a:lnTo>
                    <a:pt x="1617" y="5305"/>
                  </a:lnTo>
                  <a:lnTo>
                    <a:pt x="1454" y="5095"/>
                  </a:lnTo>
                  <a:lnTo>
                    <a:pt x="1228" y="4830"/>
                  </a:lnTo>
                  <a:lnTo>
                    <a:pt x="1042" y="4615"/>
                  </a:lnTo>
                  <a:lnTo>
                    <a:pt x="985" y="4541"/>
                  </a:lnTo>
                  <a:lnTo>
                    <a:pt x="860" y="4368"/>
                  </a:lnTo>
                  <a:lnTo>
                    <a:pt x="599" y="3976"/>
                  </a:lnTo>
                  <a:lnTo>
                    <a:pt x="491" y="3783"/>
                  </a:lnTo>
                  <a:lnTo>
                    <a:pt x="438" y="3669"/>
                  </a:lnTo>
                  <a:lnTo>
                    <a:pt x="422" y="3619"/>
                  </a:lnTo>
                  <a:lnTo>
                    <a:pt x="392" y="3512"/>
                  </a:lnTo>
                  <a:lnTo>
                    <a:pt x="330" y="3226"/>
                  </a:lnTo>
                  <a:lnTo>
                    <a:pt x="272" y="2904"/>
                  </a:lnTo>
                  <a:lnTo>
                    <a:pt x="229" y="2608"/>
                  </a:lnTo>
                  <a:lnTo>
                    <a:pt x="217" y="2493"/>
                  </a:lnTo>
                  <a:lnTo>
                    <a:pt x="204" y="2383"/>
                  </a:lnTo>
                  <a:lnTo>
                    <a:pt x="155" y="2130"/>
                  </a:lnTo>
                  <a:lnTo>
                    <a:pt x="98" y="1846"/>
                  </a:lnTo>
                  <a:lnTo>
                    <a:pt x="62" y="1621"/>
                  </a:lnTo>
                  <a:lnTo>
                    <a:pt x="43" y="1469"/>
                  </a:lnTo>
                  <a:lnTo>
                    <a:pt x="37" y="1391"/>
                  </a:lnTo>
                  <a:lnTo>
                    <a:pt x="29" y="1248"/>
                  </a:lnTo>
                  <a:lnTo>
                    <a:pt x="21" y="1049"/>
                  </a:lnTo>
                  <a:lnTo>
                    <a:pt x="27" y="952"/>
                  </a:lnTo>
                  <a:lnTo>
                    <a:pt x="37" y="901"/>
                  </a:lnTo>
                  <a:lnTo>
                    <a:pt x="62" y="841"/>
                  </a:lnTo>
                  <a:lnTo>
                    <a:pt x="89" y="80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4861A307-5183-4D7B-A713-03A8F6EB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902" y="2408237"/>
              <a:ext cx="2349500" cy="3392488"/>
            </a:xfrm>
            <a:custGeom>
              <a:avLst/>
              <a:gdLst>
                <a:gd name="T0" fmla="*/ 1817 w 4441"/>
                <a:gd name="T1" fmla="*/ 5612 h 6410"/>
                <a:gd name="T2" fmla="*/ 1989 w 4441"/>
                <a:gd name="T3" fmla="*/ 6034 h 6410"/>
                <a:gd name="T4" fmla="*/ 2111 w 4441"/>
                <a:gd name="T5" fmla="*/ 6410 h 6410"/>
                <a:gd name="T6" fmla="*/ 4310 w 4441"/>
                <a:gd name="T7" fmla="*/ 6044 h 6410"/>
                <a:gd name="T8" fmla="*/ 3955 w 4441"/>
                <a:gd name="T9" fmla="*/ 5078 h 6410"/>
                <a:gd name="T10" fmla="*/ 3932 w 4441"/>
                <a:gd name="T11" fmla="*/ 4908 h 6410"/>
                <a:gd name="T12" fmla="*/ 3911 w 4441"/>
                <a:gd name="T13" fmla="*/ 4268 h 6410"/>
                <a:gd name="T14" fmla="*/ 3929 w 4441"/>
                <a:gd name="T15" fmla="*/ 3619 h 6410"/>
                <a:gd name="T16" fmla="*/ 3973 w 4441"/>
                <a:gd name="T17" fmla="*/ 3276 h 6410"/>
                <a:gd name="T18" fmla="*/ 4136 w 4441"/>
                <a:gd name="T19" fmla="*/ 2423 h 6410"/>
                <a:gd name="T20" fmla="*/ 4210 w 4441"/>
                <a:gd name="T21" fmla="*/ 1981 h 6410"/>
                <a:gd name="T22" fmla="*/ 4210 w 4441"/>
                <a:gd name="T23" fmla="*/ 1905 h 6410"/>
                <a:gd name="T24" fmla="*/ 4175 w 4441"/>
                <a:gd name="T25" fmla="*/ 1781 h 6410"/>
                <a:gd name="T26" fmla="*/ 4042 w 4441"/>
                <a:gd name="T27" fmla="*/ 1585 h 6410"/>
                <a:gd name="T28" fmla="*/ 3865 w 4441"/>
                <a:gd name="T29" fmla="*/ 1411 h 6410"/>
                <a:gd name="T30" fmla="*/ 3674 w 4441"/>
                <a:gd name="T31" fmla="*/ 1263 h 6410"/>
                <a:gd name="T32" fmla="*/ 3524 w 4441"/>
                <a:gd name="T33" fmla="*/ 1134 h 6410"/>
                <a:gd name="T34" fmla="*/ 2897 w 4441"/>
                <a:gd name="T35" fmla="*/ 514 h 6410"/>
                <a:gd name="T36" fmla="*/ 2513 w 4441"/>
                <a:gd name="T37" fmla="*/ 145 h 6410"/>
                <a:gd name="T38" fmla="*/ 2431 w 4441"/>
                <a:gd name="T39" fmla="*/ 85 h 6410"/>
                <a:gd name="T40" fmla="*/ 2290 w 4441"/>
                <a:gd name="T41" fmla="*/ 18 h 6410"/>
                <a:gd name="T42" fmla="*/ 2151 w 4441"/>
                <a:gd name="T43" fmla="*/ 0 h 6410"/>
                <a:gd name="T44" fmla="*/ 2085 w 4441"/>
                <a:gd name="T45" fmla="*/ 8 h 6410"/>
                <a:gd name="T46" fmla="*/ 1673 w 4441"/>
                <a:gd name="T47" fmla="*/ 181 h 6410"/>
                <a:gd name="T48" fmla="*/ 1104 w 4441"/>
                <a:gd name="T49" fmla="*/ 138 h 6410"/>
                <a:gd name="T50" fmla="*/ 927 w 4441"/>
                <a:gd name="T51" fmla="*/ 138 h 6410"/>
                <a:gd name="T52" fmla="*/ 723 w 4441"/>
                <a:gd name="T53" fmla="*/ 172 h 6410"/>
                <a:gd name="T54" fmla="*/ 476 w 4441"/>
                <a:gd name="T55" fmla="*/ 272 h 6410"/>
                <a:gd name="T56" fmla="*/ 11 w 4441"/>
                <a:gd name="T57" fmla="*/ 495 h 6410"/>
                <a:gd name="T58" fmla="*/ 0 w 4441"/>
                <a:gd name="T59" fmla="*/ 580 h 6410"/>
                <a:gd name="T60" fmla="*/ 21 w 4441"/>
                <a:gd name="T61" fmla="*/ 684 h 6410"/>
                <a:gd name="T62" fmla="*/ 89 w 4441"/>
                <a:gd name="T63" fmla="*/ 802 h 6410"/>
                <a:gd name="T64" fmla="*/ 53 w 4441"/>
                <a:gd name="T65" fmla="*/ 862 h 6410"/>
                <a:gd name="T66" fmla="*/ 27 w 4441"/>
                <a:gd name="T67" fmla="*/ 962 h 6410"/>
                <a:gd name="T68" fmla="*/ 29 w 4441"/>
                <a:gd name="T69" fmla="*/ 1273 h 6410"/>
                <a:gd name="T70" fmla="*/ 43 w 4441"/>
                <a:gd name="T71" fmla="*/ 1493 h 6410"/>
                <a:gd name="T72" fmla="*/ 98 w 4441"/>
                <a:gd name="T73" fmla="*/ 1872 h 6410"/>
                <a:gd name="T74" fmla="*/ 204 w 4441"/>
                <a:gd name="T75" fmla="*/ 2408 h 6410"/>
                <a:gd name="T76" fmla="*/ 258 w 4441"/>
                <a:gd name="T77" fmla="*/ 2768 h 6410"/>
                <a:gd name="T78" fmla="*/ 393 w 4441"/>
                <a:gd name="T79" fmla="*/ 3538 h 6410"/>
                <a:gd name="T80" fmla="*/ 438 w 4441"/>
                <a:gd name="T81" fmla="*/ 3694 h 6410"/>
                <a:gd name="T82" fmla="*/ 599 w 4441"/>
                <a:gd name="T83" fmla="*/ 4000 h 6410"/>
                <a:gd name="T84" fmla="*/ 985 w 4441"/>
                <a:gd name="T85" fmla="*/ 4566 h 6410"/>
                <a:gd name="T86" fmla="*/ 1479 w 4441"/>
                <a:gd name="T87" fmla="*/ 5121 h 6410"/>
                <a:gd name="T88" fmla="*/ 1738 w 4441"/>
                <a:gd name="T89" fmla="*/ 5471 h 6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41" h="6410">
                  <a:moveTo>
                    <a:pt x="1778" y="5539"/>
                  </a:moveTo>
                  <a:lnTo>
                    <a:pt x="1817" y="5612"/>
                  </a:lnTo>
                  <a:lnTo>
                    <a:pt x="1902" y="5804"/>
                  </a:lnTo>
                  <a:lnTo>
                    <a:pt x="1989" y="6034"/>
                  </a:lnTo>
                  <a:lnTo>
                    <a:pt x="2072" y="6285"/>
                  </a:lnTo>
                  <a:lnTo>
                    <a:pt x="2111" y="6410"/>
                  </a:lnTo>
                  <a:lnTo>
                    <a:pt x="4441" y="6410"/>
                  </a:lnTo>
                  <a:lnTo>
                    <a:pt x="4310" y="6044"/>
                  </a:lnTo>
                  <a:lnTo>
                    <a:pt x="4022" y="5266"/>
                  </a:lnTo>
                  <a:lnTo>
                    <a:pt x="3955" y="5078"/>
                  </a:lnTo>
                  <a:lnTo>
                    <a:pt x="3946" y="5032"/>
                  </a:lnTo>
                  <a:lnTo>
                    <a:pt x="3932" y="4908"/>
                  </a:lnTo>
                  <a:lnTo>
                    <a:pt x="3917" y="4667"/>
                  </a:lnTo>
                  <a:lnTo>
                    <a:pt x="3911" y="4268"/>
                  </a:lnTo>
                  <a:lnTo>
                    <a:pt x="3920" y="3833"/>
                  </a:lnTo>
                  <a:lnTo>
                    <a:pt x="3929" y="3619"/>
                  </a:lnTo>
                  <a:lnTo>
                    <a:pt x="3940" y="3511"/>
                  </a:lnTo>
                  <a:lnTo>
                    <a:pt x="3973" y="3276"/>
                  </a:lnTo>
                  <a:lnTo>
                    <a:pt x="4041" y="2903"/>
                  </a:lnTo>
                  <a:lnTo>
                    <a:pt x="4136" y="2423"/>
                  </a:lnTo>
                  <a:lnTo>
                    <a:pt x="4189" y="2130"/>
                  </a:lnTo>
                  <a:lnTo>
                    <a:pt x="4210" y="1981"/>
                  </a:lnTo>
                  <a:lnTo>
                    <a:pt x="4211" y="1929"/>
                  </a:lnTo>
                  <a:lnTo>
                    <a:pt x="4210" y="1905"/>
                  </a:lnTo>
                  <a:lnTo>
                    <a:pt x="4201" y="1856"/>
                  </a:lnTo>
                  <a:lnTo>
                    <a:pt x="4175" y="1781"/>
                  </a:lnTo>
                  <a:lnTo>
                    <a:pt x="4117" y="1682"/>
                  </a:lnTo>
                  <a:lnTo>
                    <a:pt x="4042" y="1585"/>
                  </a:lnTo>
                  <a:lnTo>
                    <a:pt x="3956" y="1493"/>
                  </a:lnTo>
                  <a:lnTo>
                    <a:pt x="3865" y="1411"/>
                  </a:lnTo>
                  <a:lnTo>
                    <a:pt x="3739" y="1309"/>
                  </a:lnTo>
                  <a:lnTo>
                    <a:pt x="3674" y="1263"/>
                  </a:lnTo>
                  <a:lnTo>
                    <a:pt x="3639" y="1238"/>
                  </a:lnTo>
                  <a:lnTo>
                    <a:pt x="3524" y="1134"/>
                  </a:lnTo>
                  <a:lnTo>
                    <a:pt x="3282" y="898"/>
                  </a:lnTo>
                  <a:lnTo>
                    <a:pt x="2897" y="514"/>
                  </a:lnTo>
                  <a:lnTo>
                    <a:pt x="2643" y="265"/>
                  </a:lnTo>
                  <a:lnTo>
                    <a:pt x="2513" y="145"/>
                  </a:lnTo>
                  <a:lnTo>
                    <a:pt x="2470" y="110"/>
                  </a:lnTo>
                  <a:lnTo>
                    <a:pt x="2431" y="85"/>
                  </a:lnTo>
                  <a:lnTo>
                    <a:pt x="2357" y="44"/>
                  </a:lnTo>
                  <a:lnTo>
                    <a:pt x="2290" y="18"/>
                  </a:lnTo>
                  <a:lnTo>
                    <a:pt x="2228" y="5"/>
                  </a:lnTo>
                  <a:lnTo>
                    <a:pt x="2151" y="0"/>
                  </a:lnTo>
                  <a:lnTo>
                    <a:pt x="2091" y="7"/>
                  </a:lnTo>
                  <a:lnTo>
                    <a:pt x="2085" y="8"/>
                  </a:lnTo>
                  <a:lnTo>
                    <a:pt x="1727" y="188"/>
                  </a:lnTo>
                  <a:lnTo>
                    <a:pt x="1673" y="181"/>
                  </a:lnTo>
                  <a:lnTo>
                    <a:pt x="1356" y="152"/>
                  </a:lnTo>
                  <a:lnTo>
                    <a:pt x="1104" y="138"/>
                  </a:lnTo>
                  <a:lnTo>
                    <a:pt x="985" y="136"/>
                  </a:lnTo>
                  <a:lnTo>
                    <a:pt x="927" y="138"/>
                  </a:lnTo>
                  <a:lnTo>
                    <a:pt x="821" y="151"/>
                  </a:lnTo>
                  <a:lnTo>
                    <a:pt x="723" y="172"/>
                  </a:lnTo>
                  <a:lnTo>
                    <a:pt x="638" y="200"/>
                  </a:lnTo>
                  <a:lnTo>
                    <a:pt x="476" y="272"/>
                  </a:lnTo>
                  <a:lnTo>
                    <a:pt x="448" y="290"/>
                  </a:lnTo>
                  <a:lnTo>
                    <a:pt x="11" y="495"/>
                  </a:lnTo>
                  <a:lnTo>
                    <a:pt x="4" y="524"/>
                  </a:lnTo>
                  <a:lnTo>
                    <a:pt x="0" y="580"/>
                  </a:lnTo>
                  <a:lnTo>
                    <a:pt x="7" y="635"/>
                  </a:lnTo>
                  <a:lnTo>
                    <a:pt x="21" y="684"/>
                  </a:lnTo>
                  <a:lnTo>
                    <a:pt x="73" y="783"/>
                  </a:lnTo>
                  <a:lnTo>
                    <a:pt x="89" y="802"/>
                  </a:lnTo>
                  <a:lnTo>
                    <a:pt x="75" y="822"/>
                  </a:lnTo>
                  <a:lnTo>
                    <a:pt x="53" y="862"/>
                  </a:lnTo>
                  <a:lnTo>
                    <a:pt x="37" y="907"/>
                  </a:lnTo>
                  <a:lnTo>
                    <a:pt x="27" y="962"/>
                  </a:lnTo>
                  <a:lnTo>
                    <a:pt x="21" y="1067"/>
                  </a:lnTo>
                  <a:lnTo>
                    <a:pt x="29" y="1273"/>
                  </a:lnTo>
                  <a:lnTo>
                    <a:pt x="37" y="1417"/>
                  </a:lnTo>
                  <a:lnTo>
                    <a:pt x="43" y="1493"/>
                  </a:lnTo>
                  <a:lnTo>
                    <a:pt x="62" y="1647"/>
                  </a:lnTo>
                  <a:lnTo>
                    <a:pt x="98" y="1872"/>
                  </a:lnTo>
                  <a:lnTo>
                    <a:pt x="155" y="2156"/>
                  </a:lnTo>
                  <a:lnTo>
                    <a:pt x="204" y="2408"/>
                  </a:lnTo>
                  <a:lnTo>
                    <a:pt x="217" y="2518"/>
                  </a:lnTo>
                  <a:lnTo>
                    <a:pt x="258" y="2768"/>
                  </a:lnTo>
                  <a:lnTo>
                    <a:pt x="337" y="3252"/>
                  </a:lnTo>
                  <a:lnTo>
                    <a:pt x="393" y="3538"/>
                  </a:lnTo>
                  <a:lnTo>
                    <a:pt x="422" y="3645"/>
                  </a:lnTo>
                  <a:lnTo>
                    <a:pt x="438" y="3694"/>
                  </a:lnTo>
                  <a:lnTo>
                    <a:pt x="491" y="3809"/>
                  </a:lnTo>
                  <a:lnTo>
                    <a:pt x="599" y="4000"/>
                  </a:lnTo>
                  <a:lnTo>
                    <a:pt x="860" y="4394"/>
                  </a:lnTo>
                  <a:lnTo>
                    <a:pt x="985" y="4566"/>
                  </a:lnTo>
                  <a:lnTo>
                    <a:pt x="1135" y="4732"/>
                  </a:lnTo>
                  <a:lnTo>
                    <a:pt x="1479" y="5121"/>
                  </a:lnTo>
                  <a:lnTo>
                    <a:pt x="1643" y="5331"/>
                  </a:lnTo>
                  <a:lnTo>
                    <a:pt x="1738" y="5471"/>
                  </a:lnTo>
                  <a:lnTo>
                    <a:pt x="1778" y="5539"/>
                  </a:ln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30344469-A48F-4C06-96FB-5F92273DD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102" y="2698749"/>
              <a:ext cx="868363" cy="974725"/>
            </a:xfrm>
            <a:custGeom>
              <a:avLst/>
              <a:gdLst>
                <a:gd name="T0" fmla="*/ 19 w 1639"/>
                <a:gd name="T1" fmla="*/ 307 h 1843"/>
                <a:gd name="T2" fmla="*/ 182 w 1639"/>
                <a:gd name="T3" fmla="*/ 266 h 1843"/>
                <a:gd name="T4" fmla="*/ 231 w 1639"/>
                <a:gd name="T5" fmla="*/ 230 h 1843"/>
                <a:gd name="T6" fmla="*/ 177 w 1639"/>
                <a:gd name="T7" fmla="*/ 118 h 1843"/>
                <a:gd name="T8" fmla="*/ 154 w 1639"/>
                <a:gd name="T9" fmla="*/ 0 h 1843"/>
                <a:gd name="T10" fmla="*/ 231 w 1639"/>
                <a:gd name="T11" fmla="*/ 135 h 1843"/>
                <a:gd name="T12" fmla="*/ 314 w 1639"/>
                <a:gd name="T13" fmla="*/ 219 h 1843"/>
                <a:gd name="T14" fmla="*/ 380 w 1639"/>
                <a:gd name="T15" fmla="*/ 252 h 1843"/>
                <a:gd name="T16" fmla="*/ 680 w 1639"/>
                <a:gd name="T17" fmla="*/ 340 h 1843"/>
                <a:gd name="T18" fmla="*/ 836 w 1639"/>
                <a:gd name="T19" fmla="*/ 356 h 1843"/>
                <a:gd name="T20" fmla="*/ 890 w 1639"/>
                <a:gd name="T21" fmla="*/ 340 h 1843"/>
                <a:gd name="T22" fmla="*/ 923 w 1639"/>
                <a:gd name="T23" fmla="*/ 311 h 1843"/>
                <a:gd name="T24" fmla="*/ 974 w 1639"/>
                <a:gd name="T25" fmla="*/ 191 h 1843"/>
                <a:gd name="T26" fmla="*/ 974 w 1639"/>
                <a:gd name="T27" fmla="*/ 204 h 1843"/>
                <a:gd name="T28" fmla="*/ 990 w 1639"/>
                <a:gd name="T29" fmla="*/ 428 h 1843"/>
                <a:gd name="T30" fmla="*/ 1018 w 1639"/>
                <a:gd name="T31" fmla="*/ 504 h 1843"/>
                <a:gd name="T32" fmla="*/ 1294 w 1639"/>
                <a:gd name="T33" fmla="*/ 909 h 1843"/>
                <a:gd name="T34" fmla="*/ 1464 w 1639"/>
                <a:gd name="T35" fmla="*/ 1092 h 1843"/>
                <a:gd name="T36" fmla="*/ 1514 w 1639"/>
                <a:gd name="T37" fmla="*/ 1109 h 1843"/>
                <a:gd name="T38" fmla="*/ 1629 w 1639"/>
                <a:gd name="T39" fmla="*/ 1103 h 1843"/>
                <a:gd name="T40" fmla="*/ 1623 w 1639"/>
                <a:gd name="T41" fmla="*/ 1103 h 1843"/>
                <a:gd name="T42" fmla="*/ 1508 w 1639"/>
                <a:gd name="T43" fmla="*/ 1178 h 1843"/>
                <a:gd name="T44" fmla="*/ 1485 w 1639"/>
                <a:gd name="T45" fmla="*/ 1228 h 1843"/>
                <a:gd name="T46" fmla="*/ 1481 w 1639"/>
                <a:gd name="T47" fmla="*/ 1312 h 1843"/>
                <a:gd name="T48" fmla="*/ 1527 w 1639"/>
                <a:gd name="T49" fmla="*/ 1776 h 1843"/>
                <a:gd name="T50" fmla="*/ 1524 w 1639"/>
                <a:gd name="T51" fmla="*/ 1786 h 1843"/>
                <a:gd name="T52" fmla="*/ 1438 w 1639"/>
                <a:gd name="T53" fmla="*/ 1312 h 1843"/>
                <a:gd name="T54" fmla="*/ 1433 w 1639"/>
                <a:gd name="T55" fmla="*/ 1236 h 1843"/>
                <a:gd name="T56" fmla="*/ 1384 w 1639"/>
                <a:gd name="T57" fmla="*/ 1146 h 1843"/>
                <a:gd name="T58" fmla="*/ 1281 w 1639"/>
                <a:gd name="T59" fmla="*/ 1028 h 1843"/>
                <a:gd name="T60" fmla="*/ 1255 w 1639"/>
                <a:gd name="T61" fmla="*/ 972 h 1843"/>
                <a:gd name="T62" fmla="*/ 1013 w 1639"/>
                <a:gd name="T63" fmla="*/ 610 h 1843"/>
                <a:gd name="T64" fmla="*/ 925 w 1639"/>
                <a:gd name="T65" fmla="*/ 451 h 1843"/>
                <a:gd name="T66" fmla="*/ 913 w 1639"/>
                <a:gd name="T67" fmla="*/ 438 h 1843"/>
                <a:gd name="T68" fmla="*/ 717 w 1639"/>
                <a:gd name="T69" fmla="*/ 412 h 1843"/>
                <a:gd name="T70" fmla="*/ 347 w 1639"/>
                <a:gd name="T71" fmla="*/ 317 h 1843"/>
                <a:gd name="T72" fmla="*/ 283 w 1639"/>
                <a:gd name="T73" fmla="*/ 281 h 1843"/>
                <a:gd name="T74" fmla="*/ 239 w 1639"/>
                <a:gd name="T75" fmla="*/ 295 h 1843"/>
                <a:gd name="T76" fmla="*/ 49 w 1639"/>
                <a:gd name="T77" fmla="*/ 3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9" h="1843">
                  <a:moveTo>
                    <a:pt x="0" y="307"/>
                  </a:moveTo>
                  <a:lnTo>
                    <a:pt x="19" y="307"/>
                  </a:lnTo>
                  <a:lnTo>
                    <a:pt x="124" y="289"/>
                  </a:lnTo>
                  <a:lnTo>
                    <a:pt x="182" y="266"/>
                  </a:lnTo>
                  <a:lnTo>
                    <a:pt x="216" y="243"/>
                  </a:lnTo>
                  <a:lnTo>
                    <a:pt x="231" y="230"/>
                  </a:lnTo>
                  <a:lnTo>
                    <a:pt x="221" y="214"/>
                  </a:lnTo>
                  <a:lnTo>
                    <a:pt x="177" y="118"/>
                  </a:lnTo>
                  <a:lnTo>
                    <a:pt x="156" y="39"/>
                  </a:lnTo>
                  <a:lnTo>
                    <a:pt x="154" y="0"/>
                  </a:lnTo>
                  <a:lnTo>
                    <a:pt x="163" y="21"/>
                  </a:lnTo>
                  <a:lnTo>
                    <a:pt x="231" y="135"/>
                  </a:lnTo>
                  <a:lnTo>
                    <a:pt x="278" y="190"/>
                  </a:lnTo>
                  <a:lnTo>
                    <a:pt x="314" y="219"/>
                  </a:lnTo>
                  <a:lnTo>
                    <a:pt x="333" y="230"/>
                  </a:lnTo>
                  <a:lnTo>
                    <a:pt x="380" y="252"/>
                  </a:lnTo>
                  <a:lnTo>
                    <a:pt x="542" y="305"/>
                  </a:lnTo>
                  <a:lnTo>
                    <a:pt x="680" y="340"/>
                  </a:lnTo>
                  <a:lnTo>
                    <a:pt x="764" y="353"/>
                  </a:lnTo>
                  <a:lnTo>
                    <a:pt x="836" y="356"/>
                  </a:lnTo>
                  <a:lnTo>
                    <a:pt x="873" y="348"/>
                  </a:lnTo>
                  <a:lnTo>
                    <a:pt x="890" y="340"/>
                  </a:lnTo>
                  <a:lnTo>
                    <a:pt x="896" y="333"/>
                  </a:lnTo>
                  <a:lnTo>
                    <a:pt x="923" y="311"/>
                  </a:lnTo>
                  <a:lnTo>
                    <a:pt x="955" y="261"/>
                  </a:lnTo>
                  <a:lnTo>
                    <a:pt x="974" y="191"/>
                  </a:lnTo>
                  <a:lnTo>
                    <a:pt x="974" y="178"/>
                  </a:lnTo>
                  <a:lnTo>
                    <a:pt x="974" y="204"/>
                  </a:lnTo>
                  <a:lnTo>
                    <a:pt x="980" y="337"/>
                  </a:lnTo>
                  <a:lnTo>
                    <a:pt x="990" y="428"/>
                  </a:lnTo>
                  <a:lnTo>
                    <a:pt x="998" y="461"/>
                  </a:lnTo>
                  <a:lnTo>
                    <a:pt x="1018" y="504"/>
                  </a:lnTo>
                  <a:lnTo>
                    <a:pt x="1135" y="688"/>
                  </a:lnTo>
                  <a:lnTo>
                    <a:pt x="1294" y="909"/>
                  </a:lnTo>
                  <a:lnTo>
                    <a:pt x="1404" y="1040"/>
                  </a:lnTo>
                  <a:lnTo>
                    <a:pt x="1464" y="1092"/>
                  </a:lnTo>
                  <a:lnTo>
                    <a:pt x="1485" y="1100"/>
                  </a:lnTo>
                  <a:lnTo>
                    <a:pt x="1514" y="1109"/>
                  </a:lnTo>
                  <a:lnTo>
                    <a:pt x="1569" y="1112"/>
                  </a:lnTo>
                  <a:lnTo>
                    <a:pt x="1629" y="1103"/>
                  </a:lnTo>
                  <a:lnTo>
                    <a:pt x="1639" y="1100"/>
                  </a:lnTo>
                  <a:lnTo>
                    <a:pt x="1623" y="1103"/>
                  </a:lnTo>
                  <a:lnTo>
                    <a:pt x="1546" y="1142"/>
                  </a:lnTo>
                  <a:lnTo>
                    <a:pt x="1508" y="1178"/>
                  </a:lnTo>
                  <a:lnTo>
                    <a:pt x="1491" y="1210"/>
                  </a:lnTo>
                  <a:lnTo>
                    <a:pt x="1485" y="1228"/>
                  </a:lnTo>
                  <a:lnTo>
                    <a:pt x="1481" y="1247"/>
                  </a:lnTo>
                  <a:lnTo>
                    <a:pt x="1481" y="1312"/>
                  </a:lnTo>
                  <a:lnTo>
                    <a:pt x="1489" y="1456"/>
                  </a:lnTo>
                  <a:lnTo>
                    <a:pt x="1527" y="1776"/>
                  </a:lnTo>
                  <a:lnTo>
                    <a:pt x="1537" y="1843"/>
                  </a:lnTo>
                  <a:lnTo>
                    <a:pt x="1524" y="1786"/>
                  </a:lnTo>
                  <a:lnTo>
                    <a:pt x="1466" y="1496"/>
                  </a:lnTo>
                  <a:lnTo>
                    <a:pt x="1438" y="1312"/>
                  </a:lnTo>
                  <a:lnTo>
                    <a:pt x="1435" y="1254"/>
                  </a:lnTo>
                  <a:lnTo>
                    <a:pt x="1433" y="1236"/>
                  </a:lnTo>
                  <a:lnTo>
                    <a:pt x="1420" y="1198"/>
                  </a:lnTo>
                  <a:lnTo>
                    <a:pt x="1384" y="1146"/>
                  </a:lnTo>
                  <a:lnTo>
                    <a:pt x="1322" y="1080"/>
                  </a:lnTo>
                  <a:lnTo>
                    <a:pt x="1281" y="1028"/>
                  </a:lnTo>
                  <a:lnTo>
                    <a:pt x="1260" y="991"/>
                  </a:lnTo>
                  <a:lnTo>
                    <a:pt x="1255" y="972"/>
                  </a:lnTo>
                  <a:lnTo>
                    <a:pt x="1187" y="864"/>
                  </a:lnTo>
                  <a:lnTo>
                    <a:pt x="1013" y="610"/>
                  </a:lnTo>
                  <a:lnTo>
                    <a:pt x="948" y="504"/>
                  </a:lnTo>
                  <a:lnTo>
                    <a:pt x="925" y="451"/>
                  </a:lnTo>
                  <a:lnTo>
                    <a:pt x="922" y="435"/>
                  </a:lnTo>
                  <a:lnTo>
                    <a:pt x="913" y="438"/>
                  </a:lnTo>
                  <a:lnTo>
                    <a:pt x="857" y="435"/>
                  </a:lnTo>
                  <a:lnTo>
                    <a:pt x="717" y="412"/>
                  </a:lnTo>
                  <a:lnTo>
                    <a:pt x="487" y="358"/>
                  </a:lnTo>
                  <a:lnTo>
                    <a:pt x="347" y="317"/>
                  </a:lnTo>
                  <a:lnTo>
                    <a:pt x="291" y="291"/>
                  </a:lnTo>
                  <a:lnTo>
                    <a:pt x="283" y="281"/>
                  </a:lnTo>
                  <a:lnTo>
                    <a:pt x="285" y="282"/>
                  </a:lnTo>
                  <a:lnTo>
                    <a:pt x="239" y="295"/>
                  </a:lnTo>
                  <a:lnTo>
                    <a:pt x="153" y="311"/>
                  </a:lnTo>
                  <a:lnTo>
                    <a:pt x="49" y="314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EA4B73A7-F046-40F1-9D45-8A1A312C8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40" y="2846387"/>
              <a:ext cx="422275" cy="339725"/>
            </a:xfrm>
            <a:custGeom>
              <a:avLst/>
              <a:gdLst>
                <a:gd name="T0" fmla="*/ 793 w 796"/>
                <a:gd name="T1" fmla="*/ 308 h 641"/>
                <a:gd name="T2" fmla="*/ 762 w 796"/>
                <a:gd name="T3" fmla="*/ 319 h 641"/>
                <a:gd name="T4" fmla="*/ 599 w 796"/>
                <a:gd name="T5" fmla="*/ 371 h 641"/>
                <a:gd name="T6" fmla="*/ 520 w 796"/>
                <a:gd name="T7" fmla="*/ 387 h 641"/>
                <a:gd name="T8" fmla="*/ 476 w 796"/>
                <a:gd name="T9" fmla="*/ 389 h 641"/>
                <a:gd name="T10" fmla="*/ 461 w 796"/>
                <a:gd name="T11" fmla="*/ 384 h 641"/>
                <a:gd name="T12" fmla="*/ 445 w 796"/>
                <a:gd name="T13" fmla="*/ 377 h 641"/>
                <a:gd name="T14" fmla="*/ 397 w 796"/>
                <a:gd name="T15" fmla="*/ 340 h 641"/>
                <a:gd name="T16" fmla="*/ 305 w 796"/>
                <a:gd name="T17" fmla="*/ 252 h 641"/>
                <a:gd name="T18" fmla="*/ 115 w 796"/>
                <a:gd name="T19" fmla="*/ 44 h 641"/>
                <a:gd name="T20" fmla="*/ 76 w 796"/>
                <a:gd name="T21" fmla="*/ 0 h 641"/>
                <a:gd name="T22" fmla="*/ 26 w 796"/>
                <a:gd name="T23" fmla="*/ 26 h 641"/>
                <a:gd name="T24" fmla="*/ 0 w 796"/>
                <a:gd name="T25" fmla="*/ 26 h 641"/>
                <a:gd name="T26" fmla="*/ 41 w 796"/>
                <a:gd name="T27" fmla="*/ 60 h 641"/>
                <a:gd name="T28" fmla="*/ 229 w 796"/>
                <a:gd name="T29" fmla="*/ 249 h 641"/>
                <a:gd name="T30" fmla="*/ 302 w 796"/>
                <a:gd name="T31" fmla="*/ 350 h 641"/>
                <a:gd name="T32" fmla="*/ 330 w 796"/>
                <a:gd name="T33" fmla="*/ 410 h 641"/>
                <a:gd name="T34" fmla="*/ 332 w 796"/>
                <a:gd name="T35" fmla="*/ 435 h 641"/>
                <a:gd name="T36" fmla="*/ 154 w 796"/>
                <a:gd name="T37" fmla="*/ 615 h 641"/>
                <a:gd name="T38" fmla="*/ 154 w 796"/>
                <a:gd name="T39" fmla="*/ 641 h 641"/>
                <a:gd name="T40" fmla="*/ 224 w 796"/>
                <a:gd name="T41" fmla="*/ 589 h 641"/>
                <a:gd name="T42" fmla="*/ 361 w 796"/>
                <a:gd name="T43" fmla="*/ 485 h 641"/>
                <a:gd name="T44" fmla="*/ 420 w 796"/>
                <a:gd name="T45" fmla="*/ 449 h 641"/>
                <a:gd name="T46" fmla="*/ 450 w 796"/>
                <a:gd name="T47" fmla="*/ 436 h 641"/>
                <a:gd name="T48" fmla="*/ 461 w 796"/>
                <a:gd name="T49" fmla="*/ 435 h 641"/>
                <a:gd name="T50" fmla="*/ 512 w 796"/>
                <a:gd name="T51" fmla="*/ 425 h 641"/>
                <a:gd name="T52" fmla="*/ 629 w 796"/>
                <a:gd name="T53" fmla="*/ 390 h 641"/>
                <a:gd name="T54" fmla="*/ 736 w 796"/>
                <a:gd name="T55" fmla="*/ 353 h 641"/>
                <a:gd name="T56" fmla="*/ 785 w 796"/>
                <a:gd name="T57" fmla="*/ 327 h 641"/>
                <a:gd name="T58" fmla="*/ 796 w 796"/>
                <a:gd name="T59" fmla="*/ 312 h 641"/>
                <a:gd name="T60" fmla="*/ 793 w 796"/>
                <a:gd name="T61" fmla="*/ 308 h 641"/>
                <a:gd name="T62" fmla="*/ 793 w 796"/>
                <a:gd name="T63" fmla="*/ 3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" h="641">
                  <a:moveTo>
                    <a:pt x="793" y="308"/>
                  </a:moveTo>
                  <a:lnTo>
                    <a:pt x="762" y="319"/>
                  </a:lnTo>
                  <a:lnTo>
                    <a:pt x="599" y="371"/>
                  </a:lnTo>
                  <a:lnTo>
                    <a:pt x="520" y="387"/>
                  </a:lnTo>
                  <a:lnTo>
                    <a:pt x="476" y="389"/>
                  </a:lnTo>
                  <a:lnTo>
                    <a:pt x="461" y="384"/>
                  </a:lnTo>
                  <a:lnTo>
                    <a:pt x="445" y="377"/>
                  </a:lnTo>
                  <a:lnTo>
                    <a:pt x="397" y="340"/>
                  </a:lnTo>
                  <a:lnTo>
                    <a:pt x="305" y="252"/>
                  </a:lnTo>
                  <a:lnTo>
                    <a:pt x="115" y="44"/>
                  </a:lnTo>
                  <a:lnTo>
                    <a:pt x="7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41" y="60"/>
                  </a:lnTo>
                  <a:lnTo>
                    <a:pt x="229" y="249"/>
                  </a:lnTo>
                  <a:lnTo>
                    <a:pt x="302" y="350"/>
                  </a:lnTo>
                  <a:lnTo>
                    <a:pt x="330" y="410"/>
                  </a:lnTo>
                  <a:lnTo>
                    <a:pt x="332" y="435"/>
                  </a:lnTo>
                  <a:lnTo>
                    <a:pt x="154" y="615"/>
                  </a:lnTo>
                  <a:lnTo>
                    <a:pt x="154" y="641"/>
                  </a:lnTo>
                  <a:lnTo>
                    <a:pt x="224" y="589"/>
                  </a:lnTo>
                  <a:lnTo>
                    <a:pt x="361" y="485"/>
                  </a:lnTo>
                  <a:lnTo>
                    <a:pt x="420" y="449"/>
                  </a:lnTo>
                  <a:lnTo>
                    <a:pt x="450" y="436"/>
                  </a:lnTo>
                  <a:lnTo>
                    <a:pt x="461" y="435"/>
                  </a:lnTo>
                  <a:lnTo>
                    <a:pt x="512" y="425"/>
                  </a:lnTo>
                  <a:lnTo>
                    <a:pt x="629" y="390"/>
                  </a:lnTo>
                  <a:lnTo>
                    <a:pt x="736" y="353"/>
                  </a:lnTo>
                  <a:lnTo>
                    <a:pt x="785" y="327"/>
                  </a:lnTo>
                  <a:lnTo>
                    <a:pt x="796" y="312"/>
                  </a:lnTo>
                  <a:lnTo>
                    <a:pt x="793" y="308"/>
                  </a:lnTo>
                  <a:lnTo>
                    <a:pt x="793" y="308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F1F522A-4147-4AF2-8C8D-BB661D58C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552" y="3198812"/>
              <a:ext cx="366713" cy="460375"/>
            </a:xfrm>
            <a:custGeom>
              <a:avLst/>
              <a:gdLst>
                <a:gd name="T0" fmla="*/ 2 w 692"/>
                <a:gd name="T1" fmla="*/ 871 h 871"/>
                <a:gd name="T2" fmla="*/ 0 w 692"/>
                <a:gd name="T3" fmla="*/ 871 h 871"/>
                <a:gd name="T4" fmla="*/ 26 w 692"/>
                <a:gd name="T5" fmla="*/ 835 h 871"/>
                <a:gd name="T6" fmla="*/ 35 w 692"/>
                <a:gd name="T7" fmla="*/ 809 h 871"/>
                <a:gd name="T8" fmla="*/ 61 w 692"/>
                <a:gd name="T9" fmla="*/ 730 h 871"/>
                <a:gd name="T10" fmla="*/ 77 w 692"/>
                <a:gd name="T11" fmla="*/ 641 h 871"/>
                <a:gd name="T12" fmla="*/ 87 w 692"/>
                <a:gd name="T13" fmla="*/ 605 h 871"/>
                <a:gd name="T14" fmla="*/ 106 w 692"/>
                <a:gd name="T15" fmla="*/ 570 h 871"/>
                <a:gd name="T16" fmla="*/ 129 w 692"/>
                <a:gd name="T17" fmla="*/ 487 h 871"/>
                <a:gd name="T18" fmla="*/ 163 w 692"/>
                <a:gd name="T19" fmla="*/ 421 h 871"/>
                <a:gd name="T20" fmla="*/ 196 w 692"/>
                <a:gd name="T21" fmla="*/ 363 h 871"/>
                <a:gd name="T22" fmla="*/ 231 w 692"/>
                <a:gd name="T23" fmla="*/ 282 h 871"/>
                <a:gd name="T24" fmla="*/ 231 w 692"/>
                <a:gd name="T25" fmla="*/ 256 h 871"/>
                <a:gd name="T26" fmla="*/ 231 w 692"/>
                <a:gd name="T27" fmla="*/ 256 h 871"/>
                <a:gd name="T28" fmla="*/ 231 w 692"/>
                <a:gd name="T29" fmla="*/ 256 h 871"/>
                <a:gd name="T30" fmla="*/ 301 w 692"/>
                <a:gd name="T31" fmla="*/ 186 h 871"/>
                <a:gd name="T32" fmla="*/ 359 w 692"/>
                <a:gd name="T33" fmla="*/ 154 h 871"/>
                <a:gd name="T34" fmla="*/ 417 w 692"/>
                <a:gd name="T35" fmla="*/ 120 h 871"/>
                <a:gd name="T36" fmla="*/ 455 w 692"/>
                <a:gd name="T37" fmla="*/ 86 h 871"/>
                <a:gd name="T38" fmla="*/ 513 w 692"/>
                <a:gd name="T39" fmla="*/ 52 h 871"/>
                <a:gd name="T40" fmla="*/ 618 w 692"/>
                <a:gd name="T41" fmla="*/ 4 h 871"/>
                <a:gd name="T42" fmla="*/ 666 w 692"/>
                <a:gd name="T43" fmla="*/ 0 h 871"/>
                <a:gd name="T44" fmla="*/ 692 w 692"/>
                <a:gd name="T45" fmla="*/ 0 h 871"/>
                <a:gd name="T46" fmla="*/ 689 w 692"/>
                <a:gd name="T47" fmla="*/ 0 h 871"/>
                <a:gd name="T48" fmla="*/ 667 w 692"/>
                <a:gd name="T49" fmla="*/ 17 h 871"/>
                <a:gd name="T50" fmla="*/ 644 w 692"/>
                <a:gd name="T51" fmla="*/ 42 h 871"/>
                <a:gd name="T52" fmla="*/ 574 w 692"/>
                <a:gd name="T53" fmla="*/ 85 h 871"/>
                <a:gd name="T54" fmla="*/ 545 w 692"/>
                <a:gd name="T55" fmla="*/ 120 h 871"/>
                <a:gd name="T56" fmla="*/ 487 w 692"/>
                <a:gd name="T57" fmla="*/ 154 h 871"/>
                <a:gd name="T58" fmla="*/ 430 w 692"/>
                <a:gd name="T59" fmla="*/ 190 h 871"/>
                <a:gd name="T60" fmla="*/ 391 w 692"/>
                <a:gd name="T61" fmla="*/ 225 h 871"/>
                <a:gd name="T62" fmla="*/ 333 w 692"/>
                <a:gd name="T63" fmla="*/ 256 h 871"/>
                <a:gd name="T64" fmla="*/ 307 w 692"/>
                <a:gd name="T65" fmla="*/ 282 h 871"/>
                <a:gd name="T66" fmla="*/ 307 w 692"/>
                <a:gd name="T67" fmla="*/ 282 h 871"/>
                <a:gd name="T68" fmla="*/ 307 w 692"/>
                <a:gd name="T69" fmla="*/ 282 h 871"/>
                <a:gd name="T70" fmla="*/ 307 w 692"/>
                <a:gd name="T71" fmla="*/ 282 h 871"/>
                <a:gd name="T72" fmla="*/ 307 w 692"/>
                <a:gd name="T73" fmla="*/ 308 h 871"/>
                <a:gd name="T74" fmla="*/ 273 w 692"/>
                <a:gd name="T75" fmla="*/ 387 h 871"/>
                <a:gd name="T76" fmla="*/ 241 w 692"/>
                <a:gd name="T77" fmla="*/ 429 h 871"/>
                <a:gd name="T78" fmla="*/ 205 w 692"/>
                <a:gd name="T79" fmla="*/ 513 h 871"/>
                <a:gd name="T80" fmla="*/ 170 w 692"/>
                <a:gd name="T81" fmla="*/ 570 h 871"/>
                <a:gd name="T82" fmla="*/ 154 w 692"/>
                <a:gd name="T83" fmla="*/ 605 h 871"/>
                <a:gd name="T84" fmla="*/ 129 w 692"/>
                <a:gd name="T85" fmla="*/ 641 h 871"/>
                <a:gd name="T86" fmla="*/ 118 w 692"/>
                <a:gd name="T87" fmla="*/ 676 h 871"/>
                <a:gd name="T88" fmla="*/ 84 w 692"/>
                <a:gd name="T89" fmla="*/ 730 h 871"/>
                <a:gd name="T90" fmla="*/ 36 w 692"/>
                <a:gd name="T91" fmla="*/ 792 h 871"/>
                <a:gd name="T92" fmla="*/ 34 w 692"/>
                <a:gd name="T93" fmla="*/ 812 h 871"/>
                <a:gd name="T94" fmla="*/ 26 w 692"/>
                <a:gd name="T95" fmla="*/ 861 h 871"/>
                <a:gd name="T96" fmla="*/ 0 w 692"/>
                <a:gd name="T97" fmla="*/ 871 h 871"/>
                <a:gd name="T98" fmla="*/ 8 w 692"/>
                <a:gd name="T99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2" h="871">
                  <a:moveTo>
                    <a:pt x="0" y="871"/>
                  </a:moveTo>
                  <a:lnTo>
                    <a:pt x="2" y="871"/>
                  </a:lnTo>
                  <a:lnTo>
                    <a:pt x="13" y="871"/>
                  </a:lnTo>
                  <a:lnTo>
                    <a:pt x="0" y="871"/>
                  </a:lnTo>
                  <a:lnTo>
                    <a:pt x="16" y="856"/>
                  </a:lnTo>
                  <a:lnTo>
                    <a:pt x="26" y="835"/>
                  </a:lnTo>
                  <a:lnTo>
                    <a:pt x="26" y="820"/>
                  </a:lnTo>
                  <a:lnTo>
                    <a:pt x="35" y="809"/>
                  </a:lnTo>
                  <a:lnTo>
                    <a:pt x="46" y="782"/>
                  </a:lnTo>
                  <a:lnTo>
                    <a:pt x="61" y="730"/>
                  </a:lnTo>
                  <a:lnTo>
                    <a:pt x="77" y="691"/>
                  </a:lnTo>
                  <a:lnTo>
                    <a:pt x="77" y="641"/>
                  </a:lnTo>
                  <a:lnTo>
                    <a:pt x="77" y="625"/>
                  </a:lnTo>
                  <a:lnTo>
                    <a:pt x="87" y="605"/>
                  </a:lnTo>
                  <a:lnTo>
                    <a:pt x="103" y="589"/>
                  </a:lnTo>
                  <a:lnTo>
                    <a:pt x="106" y="570"/>
                  </a:lnTo>
                  <a:lnTo>
                    <a:pt x="126" y="523"/>
                  </a:lnTo>
                  <a:lnTo>
                    <a:pt x="129" y="487"/>
                  </a:lnTo>
                  <a:lnTo>
                    <a:pt x="144" y="468"/>
                  </a:lnTo>
                  <a:lnTo>
                    <a:pt x="163" y="421"/>
                  </a:lnTo>
                  <a:lnTo>
                    <a:pt x="180" y="385"/>
                  </a:lnTo>
                  <a:lnTo>
                    <a:pt x="196" y="363"/>
                  </a:lnTo>
                  <a:lnTo>
                    <a:pt x="215" y="305"/>
                  </a:lnTo>
                  <a:lnTo>
                    <a:pt x="231" y="282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83" y="206"/>
                  </a:lnTo>
                  <a:lnTo>
                    <a:pt x="301" y="186"/>
                  </a:lnTo>
                  <a:lnTo>
                    <a:pt x="340" y="157"/>
                  </a:lnTo>
                  <a:lnTo>
                    <a:pt x="359" y="154"/>
                  </a:lnTo>
                  <a:lnTo>
                    <a:pt x="378" y="138"/>
                  </a:lnTo>
                  <a:lnTo>
                    <a:pt x="417" y="120"/>
                  </a:lnTo>
                  <a:lnTo>
                    <a:pt x="435" y="104"/>
                  </a:lnTo>
                  <a:lnTo>
                    <a:pt x="455" y="86"/>
                  </a:lnTo>
                  <a:lnTo>
                    <a:pt x="493" y="68"/>
                  </a:lnTo>
                  <a:lnTo>
                    <a:pt x="513" y="52"/>
                  </a:lnTo>
                  <a:lnTo>
                    <a:pt x="551" y="33"/>
                  </a:lnTo>
                  <a:lnTo>
                    <a:pt x="618" y="4"/>
                  </a:lnTo>
                  <a:lnTo>
                    <a:pt x="641" y="0"/>
                  </a:lnTo>
                  <a:lnTo>
                    <a:pt x="666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89" y="0"/>
                  </a:lnTo>
                  <a:lnTo>
                    <a:pt x="674" y="7"/>
                  </a:lnTo>
                  <a:lnTo>
                    <a:pt x="667" y="17"/>
                  </a:lnTo>
                  <a:lnTo>
                    <a:pt x="666" y="26"/>
                  </a:lnTo>
                  <a:lnTo>
                    <a:pt x="644" y="42"/>
                  </a:lnTo>
                  <a:lnTo>
                    <a:pt x="601" y="62"/>
                  </a:lnTo>
                  <a:lnTo>
                    <a:pt x="574" y="85"/>
                  </a:lnTo>
                  <a:lnTo>
                    <a:pt x="564" y="104"/>
                  </a:lnTo>
                  <a:lnTo>
                    <a:pt x="545" y="120"/>
                  </a:lnTo>
                  <a:lnTo>
                    <a:pt x="506" y="138"/>
                  </a:lnTo>
                  <a:lnTo>
                    <a:pt x="487" y="154"/>
                  </a:lnTo>
                  <a:lnTo>
                    <a:pt x="468" y="170"/>
                  </a:lnTo>
                  <a:lnTo>
                    <a:pt x="430" y="190"/>
                  </a:lnTo>
                  <a:lnTo>
                    <a:pt x="411" y="206"/>
                  </a:lnTo>
                  <a:lnTo>
                    <a:pt x="391" y="225"/>
                  </a:lnTo>
                  <a:lnTo>
                    <a:pt x="353" y="254"/>
                  </a:lnTo>
                  <a:lnTo>
                    <a:pt x="333" y="256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308"/>
                  </a:lnTo>
                  <a:lnTo>
                    <a:pt x="291" y="330"/>
                  </a:lnTo>
                  <a:lnTo>
                    <a:pt x="273" y="387"/>
                  </a:lnTo>
                  <a:lnTo>
                    <a:pt x="257" y="411"/>
                  </a:lnTo>
                  <a:lnTo>
                    <a:pt x="241" y="429"/>
                  </a:lnTo>
                  <a:lnTo>
                    <a:pt x="221" y="478"/>
                  </a:lnTo>
                  <a:lnTo>
                    <a:pt x="205" y="513"/>
                  </a:lnTo>
                  <a:lnTo>
                    <a:pt x="189" y="531"/>
                  </a:lnTo>
                  <a:lnTo>
                    <a:pt x="170" y="570"/>
                  </a:lnTo>
                  <a:lnTo>
                    <a:pt x="154" y="589"/>
                  </a:lnTo>
                  <a:lnTo>
                    <a:pt x="154" y="605"/>
                  </a:lnTo>
                  <a:lnTo>
                    <a:pt x="144" y="625"/>
                  </a:lnTo>
                  <a:lnTo>
                    <a:pt x="129" y="641"/>
                  </a:lnTo>
                  <a:lnTo>
                    <a:pt x="129" y="657"/>
                  </a:lnTo>
                  <a:lnTo>
                    <a:pt x="118" y="676"/>
                  </a:lnTo>
                  <a:lnTo>
                    <a:pt x="103" y="691"/>
                  </a:lnTo>
                  <a:lnTo>
                    <a:pt x="84" y="730"/>
                  </a:lnTo>
                  <a:lnTo>
                    <a:pt x="55" y="776"/>
                  </a:lnTo>
                  <a:lnTo>
                    <a:pt x="36" y="792"/>
                  </a:lnTo>
                  <a:lnTo>
                    <a:pt x="26" y="795"/>
                  </a:lnTo>
                  <a:lnTo>
                    <a:pt x="34" y="812"/>
                  </a:lnTo>
                  <a:lnTo>
                    <a:pt x="36" y="841"/>
                  </a:lnTo>
                  <a:lnTo>
                    <a:pt x="26" y="861"/>
                  </a:lnTo>
                  <a:lnTo>
                    <a:pt x="10" y="870"/>
                  </a:lnTo>
                  <a:lnTo>
                    <a:pt x="0" y="871"/>
                  </a:lnTo>
                  <a:lnTo>
                    <a:pt x="13" y="871"/>
                  </a:lnTo>
                  <a:lnTo>
                    <a:pt x="8" y="871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AAC6BC22-5FAF-47EF-A833-2153142D0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940" y="2778124"/>
              <a:ext cx="690563" cy="1085850"/>
            </a:xfrm>
            <a:custGeom>
              <a:avLst/>
              <a:gdLst>
                <a:gd name="T0" fmla="*/ 0 w 1305"/>
                <a:gd name="T1" fmla="*/ 105 h 2052"/>
                <a:gd name="T2" fmla="*/ 6 w 1305"/>
                <a:gd name="T3" fmla="*/ 100 h 2052"/>
                <a:gd name="T4" fmla="*/ 66 w 1305"/>
                <a:gd name="T5" fmla="*/ 62 h 2052"/>
                <a:gd name="T6" fmla="*/ 147 w 1305"/>
                <a:gd name="T7" fmla="*/ 33 h 2052"/>
                <a:gd name="T8" fmla="*/ 212 w 1305"/>
                <a:gd name="T9" fmla="*/ 20 h 2052"/>
                <a:gd name="T10" fmla="*/ 285 w 1305"/>
                <a:gd name="T11" fmla="*/ 20 h 2052"/>
                <a:gd name="T12" fmla="*/ 366 w 1305"/>
                <a:gd name="T13" fmla="*/ 37 h 2052"/>
                <a:gd name="T14" fmla="*/ 409 w 1305"/>
                <a:gd name="T15" fmla="*/ 54 h 2052"/>
                <a:gd name="T16" fmla="*/ 452 w 1305"/>
                <a:gd name="T17" fmla="*/ 74 h 2052"/>
                <a:gd name="T18" fmla="*/ 529 w 1305"/>
                <a:gd name="T19" fmla="*/ 134 h 2052"/>
                <a:gd name="T20" fmla="*/ 599 w 1305"/>
                <a:gd name="T21" fmla="*/ 207 h 2052"/>
                <a:gd name="T22" fmla="*/ 661 w 1305"/>
                <a:gd name="T23" fmla="*/ 291 h 2052"/>
                <a:gd name="T24" fmla="*/ 748 w 1305"/>
                <a:gd name="T25" fmla="*/ 429 h 2052"/>
                <a:gd name="T26" fmla="*/ 848 w 1305"/>
                <a:gd name="T27" fmla="*/ 613 h 2052"/>
                <a:gd name="T28" fmla="*/ 896 w 1305"/>
                <a:gd name="T29" fmla="*/ 694 h 2052"/>
                <a:gd name="T30" fmla="*/ 919 w 1305"/>
                <a:gd name="T31" fmla="*/ 734 h 2052"/>
                <a:gd name="T32" fmla="*/ 955 w 1305"/>
                <a:gd name="T33" fmla="*/ 825 h 2052"/>
                <a:gd name="T34" fmla="*/ 982 w 1305"/>
                <a:gd name="T35" fmla="*/ 924 h 2052"/>
                <a:gd name="T36" fmla="*/ 1001 w 1305"/>
                <a:gd name="T37" fmla="*/ 1028 h 2052"/>
                <a:gd name="T38" fmla="*/ 1018 w 1305"/>
                <a:gd name="T39" fmla="*/ 1178 h 2052"/>
                <a:gd name="T40" fmla="*/ 1024 w 1305"/>
                <a:gd name="T41" fmla="*/ 1339 h 2052"/>
                <a:gd name="T42" fmla="*/ 1024 w 1305"/>
                <a:gd name="T43" fmla="*/ 1385 h 2052"/>
                <a:gd name="T44" fmla="*/ 1025 w 1305"/>
                <a:gd name="T45" fmla="*/ 1408 h 2052"/>
                <a:gd name="T46" fmla="*/ 1038 w 1305"/>
                <a:gd name="T47" fmla="*/ 1476 h 2052"/>
                <a:gd name="T48" fmla="*/ 1077 w 1305"/>
                <a:gd name="T49" fmla="*/ 1613 h 2052"/>
                <a:gd name="T50" fmla="*/ 1138 w 1305"/>
                <a:gd name="T51" fmla="*/ 1771 h 2052"/>
                <a:gd name="T52" fmla="*/ 1184 w 1305"/>
                <a:gd name="T53" fmla="*/ 1873 h 2052"/>
                <a:gd name="T54" fmla="*/ 1231 w 1305"/>
                <a:gd name="T55" fmla="*/ 1961 h 2052"/>
                <a:gd name="T56" fmla="*/ 1282 w 1305"/>
                <a:gd name="T57" fmla="*/ 2029 h 2052"/>
                <a:gd name="T58" fmla="*/ 1305 w 1305"/>
                <a:gd name="T59" fmla="*/ 2052 h 2052"/>
                <a:gd name="T60" fmla="*/ 1298 w 1305"/>
                <a:gd name="T61" fmla="*/ 2040 h 2052"/>
                <a:gd name="T62" fmla="*/ 1226 w 1305"/>
                <a:gd name="T63" fmla="*/ 1927 h 2052"/>
                <a:gd name="T64" fmla="*/ 1154 w 1305"/>
                <a:gd name="T65" fmla="*/ 1788 h 2052"/>
                <a:gd name="T66" fmla="*/ 1109 w 1305"/>
                <a:gd name="T67" fmla="*/ 1685 h 2052"/>
                <a:gd name="T68" fmla="*/ 1073 w 1305"/>
                <a:gd name="T69" fmla="*/ 1575 h 2052"/>
                <a:gd name="T70" fmla="*/ 1051 w 1305"/>
                <a:gd name="T71" fmla="*/ 1464 h 2052"/>
                <a:gd name="T72" fmla="*/ 1050 w 1305"/>
                <a:gd name="T73" fmla="*/ 1411 h 2052"/>
                <a:gd name="T74" fmla="*/ 1049 w 1305"/>
                <a:gd name="T75" fmla="*/ 1358 h 2052"/>
                <a:gd name="T76" fmla="*/ 1041 w 1305"/>
                <a:gd name="T77" fmla="*/ 1243 h 2052"/>
                <a:gd name="T78" fmla="*/ 1025 w 1305"/>
                <a:gd name="T79" fmla="*/ 1120 h 2052"/>
                <a:gd name="T80" fmla="*/ 1000 w 1305"/>
                <a:gd name="T81" fmla="*/ 989 h 2052"/>
                <a:gd name="T82" fmla="*/ 964 w 1305"/>
                <a:gd name="T83" fmla="*/ 852 h 2052"/>
                <a:gd name="T84" fmla="*/ 916 w 1305"/>
                <a:gd name="T85" fmla="*/ 710 h 2052"/>
                <a:gd name="T86" fmla="*/ 857 w 1305"/>
                <a:gd name="T87" fmla="*/ 563 h 2052"/>
                <a:gd name="T88" fmla="*/ 784 w 1305"/>
                <a:gd name="T89" fmla="*/ 413 h 2052"/>
                <a:gd name="T90" fmla="*/ 742 w 1305"/>
                <a:gd name="T91" fmla="*/ 335 h 2052"/>
                <a:gd name="T92" fmla="*/ 699 w 1305"/>
                <a:gd name="T93" fmla="*/ 266 h 2052"/>
                <a:gd name="T94" fmla="*/ 604 w 1305"/>
                <a:gd name="T95" fmla="*/ 155 h 2052"/>
                <a:gd name="T96" fmla="*/ 504 w 1305"/>
                <a:gd name="T97" fmla="*/ 74 h 2052"/>
                <a:gd name="T98" fmla="*/ 402 w 1305"/>
                <a:gd name="T99" fmla="*/ 24 h 2052"/>
                <a:gd name="T100" fmla="*/ 301 w 1305"/>
                <a:gd name="T101" fmla="*/ 0 h 2052"/>
                <a:gd name="T102" fmla="*/ 205 w 1305"/>
                <a:gd name="T103" fmla="*/ 1 h 2052"/>
                <a:gd name="T104" fmla="*/ 114 w 1305"/>
                <a:gd name="T105" fmla="*/ 27 h 2052"/>
                <a:gd name="T106" fmla="*/ 35 w 1305"/>
                <a:gd name="T107" fmla="*/ 73 h 2052"/>
                <a:gd name="T108" fmla="*/ 0 w 1305"/>
                <a:gd name="T109" fmla="*/ 105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05" h="2052">
                  <a:moveTo>
                    <a:pt x="0" y="105"/>
                  </a:moveTo>
                  <a:lnTo>
                    <a:pt x="6" y="100"/>
                  </a:lnTo>
                  <a:lnTo>
                    <a:pt x="66" y="62"/>
                  </a:lnTo>
                  <a:lnTo>
                    <a:pt x="147" y="33"/>
                  </a:lnTo>
                  <a:lnTo>
                    <a:pt x="212" y="20"/>
                  </a:lnTo>
                  <a:lnTo>
                    <a:pt x="285" y="20"/>
                  </a:lnTo>
                  <a:lnTo>
                    <a:pt x="366" y="37"/>
                  </a:lnTo>
                  <a:lnTo>
                    <a:pt x="409" y="54"/>
                  </a:lnTo>
                  <a:lnTo>
                    <a:pt x="452" y="74"/>
                  </a:lnTo>
                  <a:lnTo>
                    <a:pt x="529" y="134"/>
                  </a:lnTo>
                  <a:lnTo>
                    <a:pt x="599" y="207"/>
                  </a:lnTo>
                  <a:lnTo>
                    <a:pt x="661" y="291"/>
                  </a:lnTo>
                  <a:lnTo>
                    <a:pt x="748" y="429"/>
                  </a:lnTo>
                  <a:lnTo>
                    <a:pt x="848" y="613"/>
                  </a:lnTo>
                  <a:lnTo>
                    <a:pt x="896" y="694"/>
                  </a:lnTo>
                  <a:lnTo>
                    <a:pt x="919" y="734"/>
                  </a:lnTo>
                  <a:lnTo>
                    <a:pt x="955" y="825"/>
                  </a:lnTo>
                  <a:lnTo>
                    <a:pt x="982" y="924"/>
                  </a:lnTo>
                  <a:lnTo>
                    <a:pt x="1001" y="1028"/>
                  </a:lnTo>
                  <a:lnTo>
                    <a:pt x="1018" y="1178"/>
                  </a:lnTo>
                  <a:lnTo>
                    <a:pt x="1024" y="1339"/>
                  </a:lnTo>
                  <a:lnTo>
                    <a:pt x="1024" y="1385"/>
                  </a:lnTo>
                  <a:lnTo>
                    <a:pt x="1025" y="1408"/>
                  </a:lnTo>
                  <a:lnTo>
                    <a:pt x="1038" y="1476"/>
                  </a:lnTo>
                  <a:lnTo>
                    <a:pt x="1077" y="1613"/>
                  </a:lnTo>
                  <a:lnTo>
                    <a:pt x="1138" y="1771"/>
                  </a:lnTo>
                  <a:lnTo>
                    <a:pt x="1184" y="1873"/>
                  </a:lnTo>
                  <a:lnTo>
                    <a:pt x="1231" y="1961"/>
                  </a:lnTo>
                  <a:lnTo>
                    <a:pt x="1282" y="2029"/>
                  </a:lnTo>
                  <a:lnTo>
                    <a:pt x="1305" y="2052"/>
                  </a:lnTo>
                  <a:lnTo>
                    <a:pt x="1298" y="2040"/>
                  </a:lnTo>
                  <a:lnTo>
                    <a:pt x="1226" y="1927"/>
                  </a:lnTo>
                  <a:lnTo>
                    <a:pt x="1154" y="1788"/>
                  </a:lnTo>
                  <a:lnTo>
                    <a:pt x="1109" y="1685"/>
                  </a:lnTo>
                  <a:lnTo>
                    <a:pt x="1073" y="1575"/>
                  </a:lnTo>
                  <a:lnTo>
                    <a:pt x="1051" y="1464"/>
                  </a:lnTo>
                  <a:lnTo>
                    <a:pt x="1050" y="1411"/>
                  </a:lnTo>
                  <a:lnTo>
                    <a:pt x="1049" y="1358"/>
                  </a:lnTo>
                  <a:lnTo>
                    <a:pt x="1041" y="1243"/>
                  </a:lnTo>
                  <a:lnTo>
                    <a:pt x="1025" y="1120"/>
                  </a:lnTo>
                  <a:lnTo>
                    <a:pt x="1000" y="989"/>
                  </a:lnTo>
                  <a:lnTo>
                    <a:pt x="964" y="852"/>
                  </a:lnTo>
                  <a:lnTo>
                    <a:pt x="916" y="710"/>
                  </a:lnTo>
                  <a:lnTo>
                    <a:pt x="857" y="563"/>
                  </a:lnTo>
                  <a:lnTo>
                    <a:pt x="784" y="413"/>
                  </a:lnTo>
                  <a:lnTo>
                    <a:pt x="742" y="335"/>
                  </a:lnTo>
                  <a:lnTo>
                    <a:pt x="699" y="266"/>
                  </a:lnTo>
                  <a:lnTo>
                    <a:pt x="604" y="155"/>
                  </a:lnTo>
                  <a:lnTo>
                    <a:pt x="504" y="74"/>
                  </a:lnTo>
                  <a:lnTo>
                    <a:pt x="402" y="24"/>
                  </a:lnTo>
                  <a:lnTo>
                    <a:pt x="301" y="0"/>
                  </a:lnTo>
                  <a:lnTo>
                    <a:pt x="205" y="1"/>
                  </a:lnTo>
                  <a:lnTo>
                    <a:pt x="114" y="27"/>
                  </a:lnTo>
                  <a:lnTo>
                    <a:pt x="35" y="73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C2B5C389-032B-4415-B609-30499C669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0815" y="5014912"/>
              <a:ext cx="1571625" cy="446088"/>
            </a:xfrm>
            <a:custGeom>
              <a:avLst/>
              <a:gdLst>
                <a:gd name="T0" fmla="*/ 2969 w 2969"/>
                <a:gd name="T1" fmla="*/ 844 h 844"/>
                <a:gd name="T2" fmla="*/ 2867 w 2969"/>
                <a:gd name="T3" fmla="*/ 0 h 844"/>
                <a:gd name="T4" fmla="*/ 0 w 2969"/>
                <a:gd name="T5" fmla="*/ 333 h 844"/>
                <a:gd name="T6" fmla="*/ 76 w 2969"/>
                <a:gd name="T7" fmla="*/ 844 h 844"/>
                <a:gd name="T8" fmla="*/ 2969 w 2969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9" h="844">
                  <a:moveTo>
                    <a:pt x="2969" y="844"/>
                  </a:moveTo>
                  <a:lnTo>
                    <a:pt x="2867" y="0"/>
                  </a:lnTo>
                  <a:lnTo>
                    <a:pt x="0" y="333"/>
                  </a:lnTo>
                  <a:lnTo>
                    <a:pt x="76" y="844"/>
                  </a:lnTo>
                  <a:lnTo>
                    <a:pt x="2969" y="844"/>
                  </a:lnTo>
                  <a:close/>
                </a:path>
              </a:pathLst>
            </a:custGeom>
            <a:solidFill>
              <a:srgbClr val="EF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020E1AE2-9818-4251-BF06-8656781AF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290" y="5205412"/>
              <a:ext cx="2005013" cy="1474788"/>
            </a:xfrm>
            <a:custGeom>
              <a:avLst/>
              <a:gdLst>
                <a:gd name="T0" fmla="*/ 282 w 3789"/>
                <a:gd name="T1" fmla="*/ 2789 h 2789"/>
                <a:gd name="T2" fmla="*/ 0 w 3789"/>
                <a:gd name="T3" fmla="*/ 409 h 2789"/>
                <a:gd name="T4" fmla="*/ 3509 w 3789"/>
                <a:gd name="T5" fmla="*/ 0 h 2789"/>
                <a:gd name="T6" fmla="*/ 3789 w 3789"/>
                <a:gd name="T7" fmla="*/ 2354 h 2789"/>
                <a:gd name="T8" fmla="*/ 282 w 3789"/>
                <a:gd name="T9" fmla="*/ 2789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9" h="2789">
                  <a:moveTo>
                    <a:pt x="282" y="2789"/>
                  </a:moveTo>
                  <a:lnTo>
                    <a:pt x="0" y="409"/>
                  </a:lnTo>
                  <a:lnTo>
                    <a:pt x="3509" y="0"/>
                  </a:lnTo>
                  <a:lnTo>
                    <a:pt x="3789" y="2354"/>
                  </a:lnTo>
                  <a:lnTo>
                    <a:pt x="282" y="2789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28778F06-26B9-40E4-AE5C-D5D33E28F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477" y="5583237"/>
              <a:ext cx="354013" cy="352425"/>
            </a:xfrm>
            <a:custGeom>
              <a:avLst/>
              <a:gdLst>
                <a:gd name="T0" fmla="*/ 334 w 667"/>
                <a:gd name="T1" fmla="*/ 0 h 666"/>
                <a:gd name="T2" fmla="*/ 367 w 667"/>
                <a:gd name="T3" fmla="*/ 1 h 666"/>
                <a:gd name="T4" fmla="*/ 432 w 667"/>
                <a:gd name="T5" fmla="*/ 14 h 666"/>
                <a:gd name="T6" fmla="*/ 493 w 667"/>
                <a:gd name="T7" fmla="*/ 40 h 666"/>
                <a:gd name="T8" fmla="*/ 546 w 667"/>
                <a:gd name="T9" fmla="*/ 76 h 666"/>
                <a:gd name="T10" fmla="*/ 591 w 667"/>
                <a:gd name="T11" fmla="*/ 120 h 666"/>
                <a:gd name="T12" fmla="*/ 627 w 667"/>
                <a:gd name="T13" fmla="*/ 174 h 666"/>
                <a:gd name="T14" fmla="*/ 653 w 667"/>
                <a:gd name="T15" fmla="*/ 234 h 666"/>
                <a:gd name="T16" fmla="*/ 666 w 667"/>
                <a:gd name="T17" fmla="*/ 299 h 666"/>
                <a:gd name="T18" fmla="*/ 667 w 667"/>
                <a:gd name="T19" fmla="*/ 332 h 666"/>
                <a:gd name="T20" fmla="*/ 666 w 667"/>
                <a:gd name="T21" fmla="*/ 367 h 666"/>
                <a:gd name="T22" fmla="*/ 653 w 667"/>
                <a:gd name="T23" fmla="*/ 432 h 666"/>
                <a:gd name="T24" fmla="*/ 627 w 667"/>
                <a:gd name="T25" fmla="*/ 492 h 666"/>
                <a:gd name="T26" fmla="*/ 591 w 667"/>
                <a:gd name="T27" fmla="*/ 545 h 666"/>
                <a:gd name="T28" fmla="*/ 546 w 667"/>
                <a:gd name="T29" fmla="*/ 590 h 666"/>
                <a:gd name="T30" fmla="*/ 493 w 667"/>
                <a:gd name="T31" fmla="*/ 626 h 666"/>
                <a:gd name="T32" fmla="*/ 432 w 667"/>
                <a:gd name="T33" fmla="*/ 652 h 666"/>
                <a:gd name="T34" fmla="*/ 367 w 667"/>
                <a:gd name="T35" fmla="*/ 665 h 666"/>
                <a:gd name="T36" fmla="*/ 334 w 667"/>
                <a:gd name="T37" fmla="*/ 666 h 666"/>
                <a:gd name="T38" fmla="*/ 300 w 667"/>
                <a:gd name="T39" fmla="*/ 665 h 666"/>
                <a:gd name="T40" fmla="*/ 235 w 667"/>
                <a:gd name="T41" fmla="*/ 652 h 666"/>
                <a:gd name="T42" fmla="*/ 174 w 667"/>
                <a:gd name="T43" fmla="*/ 626 h 666"/>
                <a:gd name="T44" fmla="*/ 121 w 667"/>
                <a:gd name="T45" fmla="*/ 590 h 666"/>
                <a:gd name="T46" fmla="*/ 76 w 667"/>
                <a:gd name="T47" fmla="*/ 545 h 666"/>
                <a:gd name="T48" fmla="*/ 40 w 667"/>
                <a:gd name="T49" fmla="*/ 492 h 666"/>
                <a:gd name="T50" fmla="*/ 15 w 667"/>
                <a:gd name="T51" fmla="*/ 432 h 666"/>
                <a:gd name="T52" fmla="*/ 2 w 667"/>
                <a:gd name="T53" fmla="*/ 367 h 666"/>
                <a:gd name="T54" fmla="*/ 0 w 667"/>
                <a:gd name="T55" fmla="*/ 332 h 666"/>
                <a:gd name="T56" fmla="*/ 2 w 667"/>
                <a:gd name="T57" fmla="*/ 299 h 666"/>
                <a:gd name="T58" fmla="*/ 15 w 667"/>
                <a:gd name="T59" fmla="*/ 234 h 666"/>
                <a:gd name="T60" fmla="*/ 40 w 667"/>
                <a:gd name="T61" fmla="*/ 174 h 666"/>
                <a:gd name="T62" fmla="*/ 76 w 667"/>
                <a:gd name="T63" fmla="*/ 120 h 666"/>
                <a:gd name="T64" fmla="*/ 121 w 667"/>
                <a:gd name="T65" fmla="*/ 76 h 666"/>
                <a:gd name="T66" fmla="*/ 174 w 667"/>
                <a:gd name="T67" fmla="*/ 40 h 666"/>
                <a:gd name="T68" fmla="*/ 235 w 667"/>
                <a:gd name="T69" fmla="*/ 14 h 666"/>
                <a:gd name="T70" fmla="*/ 300 w 667"/>
                <a:gd name="T71" fmla="*/ 1 h 666"/>
                <a:gd name="T72" fmla="*/ 334 w 667"/>
                <a:gd name="T73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7" h="666">
                  <a:moveTo>
                    <a:pt x="334" y="0"/>
                  </a:moveTo>
                  <a:lnTo>
                    <a:pt x="367" y="1"/>
                  </a:lnTo>
                  <a:lnTo>
                    <a:pt x="432" y="14"/>
                  </a:lnTo>
                  <a:lnTo>
                    <a:pt x="493" y="40"/>
                  </a:lnTo>
                  <a:lnTo>
                    <a:pt x="546" y="76"/>
                  </a:lnTo>
                  <a:lnTo>
                    <a:pt x="591" y="120"/>
                  </a:lnTo>
                  <a:lnTo>
                    <a:pt x="627" y="174"/>
                  </a:lnTo>
                  <a:lnTo>
                    <a:pt x="653" y="234"/>
                  </a:lnTo>
                  <a:lnTo>
                    <a:pt x="666" y="299"/>
                  </a:lnTo>
                  <a:lnTo>
                    <a:pt x="667" y="332"/>
                  </a:lnTo>
                  <a:lnTo>
                    <a:pt x="666" y="367"/>
                  </a:lnTo>
                  <a:lnTo>
                    <a:pt x="653" y="432"/>
                  </a:lnTo>
                  <a:lnTo>
                    <a:pt x="627" y="492"/>
                  </a:lnTo>
                  <a:lnTo>
                    <a:pt x="591" y="545"/>
                  </a:lnTo>
                  <a:lnTo>
                    <a:pt x="546" y="590"/>
                  </a:lnTo>
                  <a:lnTo>
                    <a:pt x="493" y="626"/>
                  </a:lnTo>
                  <a:lnTo>
                    <a:pt x="432" y="652"/>
                  </a:lnTo>
                  <a:lnTo>
                    <a:pt x="367" y="665"/>
                  </a:lnTo>
                  <a:lnTo>
                    <a:pt x="334" y="666"/>
                  </a:lnTo>
                  <a:lnTo>
                    <a:pt x="300" y="665"/>
                  </a:lnTo>
                  <a:lnTo>
                    <a:pt x="235" y="652"/>
                  </a:lnTo>
                  <a:lnTo>
                    <a:pt x="174" y="626"/>
                  </a:lnTo>
                  <a:lnTo>
                    <a:pt x="121" y="590"/>
                  </a:lnTo>
                  <a:lnTo>
                    <a:pt x="76" y="545"/>
                  </a:lnTo>
                  <a:lnTo>
                    <a:pt x="40" y="492"/>
                  </a:lnTo>
                  <a:lnTo>
                    <a:pt x="15" y="432"/>
                  </a:lnTo>
                  <a:lnTo>
                    <a:pt x="2" y="367"/>
                  </a:lnTo>
                  <a:lnTo>
                    <a:pt x="0" y="332"/>
                  </a:lnTo>
                  <a:lnTo>
                    <a:pt x="2" y="299"/>
                  </a:lnTo>
                  <a:lnTo>
                    <a:pt x="15" y="234"/>
                  </a:lnTo>
                  <a:lnTo>
                    <a:pt x="40" y="174"/>
                  </a:lnTo>
                  <a:lnTo>
                    <a:pt x="76" y="120"/>
                  </a:lnTo>
                  <a:lnTo>
                    <a:pt x="121" y="76"/>
                  </a:lnTo>
                  <a:lnTo>
                    <a:pt x="174" y="40"/>
                  </a:lnTo>
                  <a:lnTo>
                    <a:pt x="235" y="14"/>
                  </a:lnTo>
                  <a:lnTo>
                    <a:pt x="300" y="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자유형 7">
            <a:extLst>
              <a:ext uri="{FF2B5EF4-FFF2-40B4-BE49-F238E27FC236}">
                <a16:creationId xmlns:a16="http://schemas.microsoft.com/office/drawing/2014/main" id="{FD154946-09DB-4DC2-979D-E243C80EFF5B}"/>
              </a:ext>
            </a:extLst>
          </p:cNvPr>
          <p:cNvSpPr/>
          <p:nvPr/>
        </p:nvSpPr>
        <p:spPr>
          <a:xfrm>
            <a:off x="8902536" y="17813"/>
            <a:ext cx="3289464" cy="6840187"/>
          </a:xfrm>
          <a:custGeom>
            <a:avLst/>
            <a:gdLst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9464" h="6840187">
                <a:moveTo>
                  <a:pt x="3289464" y="0"/>
                </a:moveTo>
                <a:cubicBezTo>
                  <a:pt x="2321037" y="2280062"/>
                  <a:pt x="2674783" y="6253000"/>
                  <a:pt x="1496290" y="6840187"/>
                </a:cubicBezTo>
                <a:cubicBezTo>
                  <a:pt x="1080654" y="6127668"/>
                  <a:pt x="1116280" y="5640779"/>
                  <a:pt x="0" y="5486400"/>
                </a:cubicBezTo>
                <a:lnTo>
                  <a:pt x="3289464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shade val="67500"/>
                  <a:satMod val="115000"/>
                </a:schemeClr>
              </a:gs>
              <a:gs pos="53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95B5D77-7562-4665-834D-B26FD2C6EF6C}"/>
              </a:ext>
            </a:extLst>
          </p:cNvPr>
          <p:cNvGrpSpPr/>
          <p:nvPr/>
        </p:nvGrpSpPr>
        <p:grpSpPr>
          <a:xfrm>
            <a:off x="8817716" y="5121337"/>
            <a:ext cx="886580" cy="1008616"/>
            <a:chOff x="593730" y="5140566"/>
            <a:chExt cx="886580" cy="1008616"/>
          </a:xfrm>
        </p:grpSpPr>
        <p:sp>
          <p:nvSpPr>
            <p:cNvPr id="52" name="자유형 65">
              <a:extLst>
                <a:ext uri="{FF2B5EF4-FFF2-40B4-BE49-F238E27FC236}">
                  <a16:creationId xmlns:a16="http://schemas.microsoft.com/office/drawing/2014/main" id="{92EF48E1-EE00-484D-A118-12AC6EC0365B}"/>
                </a:ext>
              </a:extLst>
            </p:cNvPr>
            <p:cNvSpPr/>
            <p:nvPr/>
          </p:nvSpPr>
          <p:spPr>
            <a:xfrm>
              <a:off x="593730" y="5140566"/>
              <a:ext cx="886580" cy="1008616"/>
            </a:xfrm>
            <a:custGeom>
              <a:avLst/>
              <a:gdLst>
                <a:gd name="connsiteX0" fmla="*/ 693507 w 709755"/>
                <a:gd name="connsiteY0" fmla="*/ 520259 h 998687"/>
                <a:gd name="connsiteX1" fmla="*/ 693507 w 709755"/>
                <a:gd name="connsiteY1" fmla="*/ 131639 h 998687"/>
                <a:gd name="connsiteX2" fmla="*/ 579207 w 709755"/>
                <a:gd name="connsiteY2" fmla="*/ 2099 h 998687"/>
                <a:gd name="connsiteX3" fmla="*/ 297267 w 709755"/>
                <a:gd name="connsiteY3" fmla="*/ 215459 h 998687"/>
                <a:gd name="connsiteX4" fmla="*/ 114387 w 709755"/>
                <a:gd name="connsiteY4" fmla="*/ 497399 h 998687"/>
                <a:gd name="connsiteX5" fmla="*/ 87 w 709755"/>
                <a:gd name="connsiteY5" fmla="*/ 665039 h 998687"/>
                <a:gd name="connsiteX6" fmla="*/ 99147 w 709755"/>
                <a:gd name="connsiteY6" fmla="*/ 901259 h 998687"/>
                <a:gd name="connsiteX7" fmla="*/ 289647 w 709755"/>
                <a:gd name="connsiteY7" fmla="*/ 977459 h 998687"/>
                <a:gd name="connsiteX8" fmla="*/ 381087 w 709755"/>
                <a:gd name="connsiteY8" fmla="*/ 977459 h 998687"/>
                <a:gd name="connsiteX9" fmla="*/ 548727 w 709755"/>
                <a:gd name="connsiteY9" fmla="*/ 733619 h 998687"/>
                <a:gd name="connsiteX10" fmla="*/ 693507 w 709755"/>
                <a:gd name="connsiteY10" fmla="*/ 520259 h 998687"/>
                <a:gd name="connsiteX0" fmla="*/ 693507 w 847909"/>
                <a:gd name="connsiteY0" fmla="*/ 528162 h 1006590"/>
                <a:gd name="connsiteX1" fmla="*/ 845907 w 847909"/>
                <a:gd name="connsiteY1" fmla="*/ 86202 h 1006590"/>
                <a:gd name="connsiteX2" fmla="*/ 579207 w 847909"/>
                <a:gd name="connsiteY2" fmla="*/ 10002 h 1006590"/>
                <a:gd name="connsiteX3" fmla="*/ 297267 w 847909"/>
                <a:gd name="connsiteY3" fmla="*/ 223362 h 1006590"/>
                <a:gd name="connsiteX4" fmla="*/ 114387 w 847909"/>
                <a:gd name="connsiteY4" fmla="*/ 505302 h 1006590"/>
                <a:gd name="connsiteX5" fmla="*/ 87 w 847909"/>
                <a:gd name="connsiteY5" fmla="*/ 672942 h 1006590"/>
                <a:gd name="connsiteX6" fmla="*/ 99147 w 847909"/>
                <a:gd name="connsiteY6" fmla="*/ 909162 h 1006590"/>
                <a:gd name="connsiteX7" fmla="*/ 289647 w 847909"/>
                <a:gd name="connsiteY7" fmla="*/ 985362 h 1006590"/>
                <a:gd name="connsiteX8" fmla="*/ 381087 w 847909"/>
                <a:gd name="connsiteY8" fmla="*/ 985362 h 1006590"/>
                <a:gd name="connsiteX9" fmla="*/ 548727 w 847909"/>
                <a:gd name="connsiteY9" fmla="*/ 741522 h 1006590"/>
                <a:gd name="connsiteX10" fmla="*/ 693507 w 847909"/>
                <a:gd name="connsiteY10" fmla="*/ 528162 h 1006590"/>
                <a:gd name="connsiteX0" fmla="*/ 845907 w 881175"/>
                <a:gd name="connsiteY0" fmla="*/ 302920 h 1002328"/>
                <a:gd name="connsiteX1" fmla="*/ 845907 w 881175"/>
                <a:gd name="connsiteY1" fmla="*/ 81940 h 1002328"/>
                <a:gd name="connsiteX2" fmla="*/ 579207 w 881175"/>
                <a:gd name="connsiteY2" fmla="*/ 5740 h 1002328"/>
                <a:gd name="connsiteX3" fmla="*/ 297267 w 881175"/>
                <a:gd name="connsiteY3" fmla="*/ 219100 h 1002328"/>
                <a:gd name="connsiteX4" fmla="*/ 114387 w 881175"/>
                <a:gd name="connsiteY4" fmla="*/ 501040 h 1002328"/>
                <a:gd name="connsiteX5" fmla="*/ 87 w 881175"/>
                <a:gd name="connsiteY5" fmla="*/ 668680 h 1002328"/>
                <a:gd name="connsiteX6" fmla="*/ 99147 w 881175"/>
                <a:gd name="connsiteY6" fmla="*/ 904900 h 1002328"/>
                <a:gd name="connsiteX7" fmla="*/ 289647 w 881175"/>
                <a:gd name="connsiteY7" fmla="*/ 981100 h 1002328"/>
                <a:gd name="connsiteX8" fmla="*/ 381087 w 881175"/>
                <a:gd name="connsiteY8" fmla="*/ 981100 h 1002328"/>
                <a:gd name="connsiteX9" fmla="*/ 548727 w 881175"/>
                <a:gd name="connsiteY9" fmla="*/ 737260 h 1002328"/>
                <a:gd name="connsiteX10" fmla="*/ 845907 w 881175"/>
                <a:gd name="connsiteY10" fmla="*/ 302920 h 1002328"/>
                <a:gd name="connsiteX0" fmla="*/ 845907 w 886580"/>
                <a:gd name="connsiteY0" fmla="*/ 309208 h 1008616"/>
                <a:gd name="connsiteX1" fmla="*/ 845907 w 886580"/>
                <a:gd name="connsiteY1" fmla="*/ 88228 h 1008616"/>
                <a:gd name="connsiteX2" fmla="*/ 579207 w 886580"/>
                <a:gd name="connsiteY2" fmla="*/ 12028 h 1008616"/>
                <a:gd name="connsiteX3" fmla="*/ 297267 w 886580"/>
                <a:gd name="connsiteY3" fmla="*/ 225388 h 1008616"/>
                <a:gd name="connsiteX4" fmla="*/ 114387 w 886580"/>
                <a:gd name="connsiteY4" fmla="*/ 507328 h 1008616"/>
                <a:gd name="connsiteX5" fmla="*/ 87 w 886580"/>
                <a:gd name="connsiteY5" fmla="*/ 674968 h 1008616"/>
                <a:gd name="connsiteX6" fmla="*/ 99147 w 886580"/>
                <a:gd name="connsiteY6" fmla="*/ 911188 h 1008616"/>
                <a:gd name="connsiteX7" fmla="*/ 289647 w 886580"/>
                <a:gd name="connsiteY7" fmla="*/ 987388 h 1008616"/>
                <a:gd name="connsiteX8" fmla="*/ 381087 w 886580"/>
                <a:gd name="connsiteY8" fmla="*/ 987388 h 1008616"/>
                <a:gd name="connsiteX9" fmla="*/ 548727 w 886580"/>
                <a:gd name="connsiteY9" fmla="*/ 743548 h 1008616"/>
                <a:gd name="connsiteX10" fmla="*/ 845907 w 886580"/>
                <a:gd name="connsiteY10" fmla="*/ 309208 h 100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580" h="1008616">
                  <a:moveTo>
                    <a:pt x="845907" y="309208"/>
                  </a:moveTo>
                  <a:cubicBezTo>
                    <a:pt x="895437" y="199988"/>
                    <a:pt x="904645" y="185383"/>
                    <a:pt x="845907" y="88228"/>
                  </a:cubicBezTo>
                  <a:cubicBezTo>
                    <a:pt x="787169" y="-8927"/>
                    <a:pt x="670647" y="-10832"/>
                    <a:pt x="579207" y="12028"/>
                  </a:cubicBezTo>
                  <a:cubicBezTo>
                    <a:pt x="487767" y="34888"/>
                    <a:pt x="374737" y="142838"/>
                    <a:pt x="297267" y="225388"/>
                  </a:cubicBezTo>
                  <a:cubicBezTo>
                    <a:pt x="219797" y="307938"/>
                    <a:pt x="163917" y="432398"/>
                    <a:pt x="114387" y="507328"/>
                  </a:cubicBezTo>
                  <a:cubicBezTo>
                    <a:pt x="64857" y="582258"/>
                    <a:pt x="2627" y="607658"/>
                    <a:pt x="87" y="674968"/>
                  </a:cubicBezTo>
                  <a:cubicBezTo>
                    <a:pt x="-2453" y="742278"/>
                    <a:pt x="50887" y="859118"/>
                    <a:pt x="99147" y="911188"/>
                  </a:cubicBezTo>
                  <a:cubicBezTo>
                    <a:pt x="147407" y="963258"/>
                    <a:pt x="242657" y="974688"/>
                    <a:pt x="289647" y="987388"/>
                  </a:cubicBezTo>
                  <a:cubicBezTo>
                    <a:pt x="336637" y="1000088"/>
                    <a:pt x="337907" y="1028028"/>
                    <a:pt x="381087" y="987388"/>
                  </a:cubicBezTo>
                  <a:cubicBezTo>
                    <a:pt x="424267" y="946748"/>
                    <a:pt x="471257" y="856578"/>
                    <a:pt x="548727" y="743548"/>
                  </a:cubicBezTo>
                  <a:cubicBezTo>
                    <a:pt x="626197" y="630518"/>
                    <a:pt x="796377" y="418428"/>
                    <a:pt x="845907" y="309208"/>
                  </a:cubicBez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자유형 66">
              <a:extLst>
                <a:ext uri="{FF2B5EF4-FFF2-40B4-BE49-F238E27FC236}">
                  <a16:creationId xmlns:a16="http://schemas.microsoft.com/office/drawing/2014/main" id="{766CA147-5153-4BFF-9D77-0DAFEABFBCA9}"/>
                </a:ext>
              </a:extLst>
            </p:cNvPr>
            <p:cNvSpPr/>
            <p:nvPr/>
          </p:nvSpPr>
          <p:spPr>
            <a:xfrm>
              <a:off x="1095258" y="5251451"/>
              <a:ext cx="334729" cy="299160"/>
            </a:xfrm>
            <a:custGeom>
              <a:avLst/>
              <a:gdLst>
                <a:gd name="connsiteX0" fmla="*/ 54092 w 334729"/>
                <a:gd name="connsiteY0" fmla="*/ 95249 h 299160"/>
                <a:gd name="connsiteX1" fmla="*/ 174742 w 334729"/>
                <a:gd name="connsiteY1" fmla="*/ 6349 h 299160"/>
                <a:gd name="connsiteX2" fmla="*/ 276342 w 334729"/>
                <a:gd name="connsiteY2" fmla="*/ 12699 h 299160"/>
                <a:gd name="connsiteX3" fmla="*/ 327142 w 334729"/>
                <a:gd name="connsiteY3" fmla="*/ 57149 h 299160"/>
                <a:gd name="connsiteX4" fmla="*/ 327142 w 334729"/>
                <a:gd name="connsiteY4" fmla="*/ 139699 h 299160"/>
                <a:gd name="connsiteX5" fmla="*/ 257292 w 334729"/>
                <a:gd name="connsiteY5" fmla="*/ 273049 h 299160"/>
                <a:gd name="connsiteX6" fmla="*/ 212842 w 334729"/>
                <a:gd name="connsiteY6" fmla="*/ 298449 h 299160"/>
                <a:gd name="connsiteX7" fmla="*/ 104892 w 334729"/>
                <a:gd name="connsiteY7" fmla="*/ 260349 h 299160"/>
                <a:gd name="connsiteX8" fmla="*/ 15992 w 334729"/>
                <a:gd name="connsiteY8" fmla="*/ 203199 h 299160"/>
                <a:gd name="connsiteX9" fmla="*/ 3292 w 334729"/>
                <a:gd name="connsiteY9" fmla="*/ 158749 h 299160"/>
                <a:gd name="connsiteX10" fmla="*/ 54092 w 334729"/>
                <a:gd name="connsiteY10" fmla="*/ 95249 h 29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29" h="299160">
                  <a:moveTo>
                    <a:pt x="54092" y="95249"/>
                  </a:moveTo>
                  <a:cubicBezTo>
                    <a:pt x="82667" y="69849"/>
                    <a:pt x="137700" y="20107"/>
                    <a:pt x="174742" y="6349"/>
                  </a:cubicBezTo>
                  <a:cubicBezTo>
                    <a:pt x="211784" y="-7409"/>
                    <a:pt x="250942" y="4232"/>
                    <a:pt x="276342" y="12699"/>
                  </a:cubicBezTo>
                  <a:cubicBezTo>
                    <a:pt x="301742" y="21166"/>
                    <a:pt x="318675" y="35982"/>
                    <a:pt x="327142" y="57149"/>
                  </a:cubicBezTo>
                  <a:cubicBezTo>
                    <a:pt x="335609" y="78316"/>
                    <a:pt x="338784" y="103716"/>
                    <a:pt x="327142" y="139699"/>
                  </a:cubicBezTo>
                  <a:cubicBezTo>
                    <a:pt x="315500" y="175682"/>
                    <a:pt x="276342" y="246591"/>
                    <a:pt x="257292" y="273049"/>
                  </a:cubicBezTo>
                  <a:cubicBezTo>
                    <a:pt x="238242" y="299507"/>
                    <a:pt x="238242" y="300566"/>
                    <a:pt x="212842" y="298449"/>
                  </a:cubicBezTo>
                  <a:cubicBezTo>
                    <a:pt x="187442" y="296332"/>
                    <a:pt x="137700" y="276224"/>
                    <a:pt x="104892" y="260349"/>
                  </a:cubicBezTo>
                  <a:cubicBezTo>
                    <a:pt x="72084" y="244474"/>
                    <a:pt x="32925" y="220132"/>
                    <a:pt x="15992" y="203199"/>
                  </a:cubicBezTo>
                  <a:cubicBezTo>
                    <a:pt x="-941" y="186266"/>
                    <a:pt x="-3058" y="173566"/>
                    <a:pt x="3292" y="158749"/>
                  </a:cubicBezTo>
                  <a:cubicBezTo>
                    <a:pt x="9642" y="143932"/>
                    <a:pt x="25517" y="120649"/>
                    <a:pt x="54092" y="95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27BD98F-93B5-4CA8-9296-6D93EB3860A9}"/>
              </a:ext>
            </a:extLst>
          </p:cNvPr>
          <p:cNvSpPr/>
          <p:nvPr/>
        </p:nvSpPr>
        <p:spPr>
          <a:xfrm rot="10800000">
            <a:off x="11467749" y="256373"/>
            <a:ext cx="611098" cy="99131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5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A7EB0-0450-4AFE-990C-C8D95815CF7C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 기능에 대한 상세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534A35-0202-4054-AB7A-94E9759485EE}"/>
              </a:ext>
            </a:extLst>
          </p:cNvPr>
          <p:cNvSpPr/>
          <p:nvPr/>
        </p:nvSpPr>
        <p:spPr>
          <a:xfrm>
            <a:off x="612742" y="1593505"/>
            <a:ext cx="942680" cy="429337"/>
          </a:xfrm>
          <a:prstGeom prst="rect">
            <a:avLst/>
          </a:prstGeom>
          <a:pattFill prst="dkDnDiag">
            <a:fgClr>
              <a:srgbClr val="FBBA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BF76C6-8A0E-40FB-9490-FDD4A7E0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2022842"/>
            <a:ext cx="3737711" cy="4228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E15278-1A02-412A-BF2F-0527E2D21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53" y="1958532"/>
            <a:ext cx="7356901" cy="42932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E68712-3C13-4831-B54E-CA8D90487CDF}"/>
              </a:ext>
            </a:extLst>
          </p:cNvPr>
          <p:cNvSpPr txBox="1"/>
          <p:nvPr/>
        </p:nvSpPr>
        <p:spPr>
          <a:xfrm>
            <a:off x="612742" y="4835159"/>
            <a:ext cx="26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도전 버튼을 클릭해서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목록 생성하기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2DA70-BE46-42E7-A5BD-56778D5EB508}"/>
              </a:ext>
            </a:extLst>
          </p:cNvPr>
          <p:cNvSpPr txBox="1"/>
          <p:nvPr/>
        </p:nvSpPr>
        <p:spPr>
          <a:xfrm>
            <a:off x="8586867" y="3216053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아침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하루의 루틴을 설계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305EF-24DB-4B18-925D-6AE6A9B776F2}"/>
              </a:ext>
            </a:extLst>
          </p:cNvPr>
          <p:cNvSpPr txBox="1"/>
          <p:nvPr/>
        </p:nvSpPr>
        <p:spPr>
          <a:xfrm>
            <a:off x="1555422" y="1653510"/>
            <a:ext cx="26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도전 작심삼일 페이지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50EFD1-80B5-451C-BD22-4D9FA15EEFFE}"/>
              </a:ext>
            </a:extLst>
          </p:cNvPr>
          <p:cNvCxnSpPr>
            <a:cxnSpLocks/>
          </p:cNvCxnSpPr>
          <p:nvPr/>
        </p:nvCxnSpPr>
        <p:spPr>
          <a:xfrm flipH="1">
            <a:off x="1074655" y="5241303"/>
            <a:ext cx="9427" cy="463903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4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C5A68-1CCB-4EB7-8644-3E1BA811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2145393"/>
            <a:ext cx="4740924" cy="359553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A7EB0-0450-4AFE-990C-C8D95815CF7C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 기능에 대한 상세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534A35-0202-4054-AB7A-94E9759485EE}"/>
              </a:ext>
            </a:extLst>
          </p:cNvPr>
          <p:cNvSpPr/>
          <p:nvPr/>
        </p:nvSpPr>
        <p:spPr>
          <a:xfrm>
            <a:off x="612742" y="1716056"/>
            <a:ext cx="942680" cy="429337"/>
          </a:xfrm>
          <a:prstGeom prst="rect">
            <a:avLst/>
          </a:prstGeom>
          <a:pattFill prst="dkDnDiag">
            <a:fgClr>
              <a:srgbClr val="FBBA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E68712-3C13-4831-B54E-CA8D90487CDF}"/>
              </a:ext>
            </a:extLst>
          </p:cNvPr>
          <p:cNvSpPr txBox="1"/>
          <p:nvPr/>
        </p:nvSpPr>
        <p:spPr>
          <a:xfrm>
            <a:off x="1601368" y="1776061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도전 시작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버튼 클릭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2DA70-BE46-42E7-A5BD-56778D5EB508}"/>
              </a:ext>
            </a:extLst>
          </p:cNvPr>
          <p:cNvSpPr txBox="1"/>
          <p:nvPr/>
        </p:nvSpPr>
        <p:spPr>
          <a:xfrm>
            <a:off x="8586867" y="3338604"/>
            <a:ext cx="260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아침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점심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저녁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하루의 루틴을 설계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72C3A-F167-4F9B-90CA-2D0BE50EC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6" y="2145393"/>
            <a:ext cx="6156462" cy="358396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6F961D-A8F8-4B77-8D38-DDC33A06B8D4}"/>
              </a:ext>
            </a:extLst>
          </p:cNvPr>
          <p:cNvCxnSpPr>
            <a:cxnSpLocks/>
          </p:cNvCxnSpPr>
          <p:nvPr/>
        </p:nvCxnSpPr>
        <p:spPr>
          <a:xfrm>
            <a:off x="2469822" y="4402320"/>
            <a:ext cx="0" cy="3487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DD16B4E-94D1-48D9-8581-62F0E2460118}"/>
              </a:ext>
            </a:extLst>
          </p:cNvPr>
          <p:cNvCxnSpPr>
            <a:cxnSpLocks/>
          </p:cNvCxnSpPr>
          <p:nvPr/>
        </p:nvCxnSpPr>
        <p:spPr>
          <a:xfrm flipV="1">
            <a:off x="2545237" y="4402320"/>
            <a:ext cx="565608" cy="3487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D4CDEE-500F-4BAD-BCE8-31BE8D71C447}"/>
              </a:ext>
            </a:extLst>
          </p:cNvPr>
          <p:cNvCxnSpPr>
            <a:cxnSpLocks/>
          </p:cNvCxnSpPr>
          <p:nvPr/>
        </p:nvCxnSpPr>
        <p:spPr>
          <a:xfrm>
            <a:off x="3225538" y="4402320"/>
            <a:ext cx="0" cy="348792"/>
          </a:xfrm>
          <a:prstGeom prst="straightConnector1">
            <a:avLst/>
          </a:prstGeom>
          <a:ln w="254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0ACDCB-BD97-43B5-B58D-2AFCE5F5DBA1}"/>
              </a:ext>
            </a:extLst>
          </p:cNvPr>
          <p:cNvSpPr txBox="1"/>
          <p:nvPr/>
        </p:nvSpPr>
        <p:spPr>
          <a:xfrm>
            <a:off x="3052049" y="3746828"/>
            <a:ext cx="247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단계별로 도전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98B1A-83BC-4DA6-BDF1-E824796A9419}"/>
              </a:ext>
            </a:extLst>
          </p:cNvPr>
          <p:cNvSpPr txBox="1"/>
          <p:nvPr/>
        </p:nvSpPr>
        <p:spPr>
          <a:xfrm>
            <a:off x="5429080" y="3828353"/>
            <a:ext cx="37658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항목을 선택하고 타이머 기능 이용가능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달성여부를 체크하면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달성율과 함께 성공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실패 여부 조회 가능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C76D96-5D54-4DF7-9BC8-6CE9359B70B5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2B453-1BFC-440C-802C-89C8A18A9259}"/>
              </a:ext>
            </a:extLst>
          </p:cNvPr>
          <p:cNvSpPr txBox="1"/>
          <p:nvPr/>
        </p:nvSpPr>
        <p:spPr>
          <a:xfrm>
            <a:off x="2640937" y="3601032"/>
            <a:ext cx="6910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단계까지 성공 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비밀코드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부여됨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비밀코드를 개발팀에게 보내주시면 소정의 선물을 증정해드립니다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Wingdings" panose="05000000000000000000" pitchFamily="2" charset="2"/>
              </a:rPr>
              <a:t>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CA4A6B-E597-4947-9D1F-5474940E3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" r="-1"/>
          <a:stretch/>
        </p:blipFill>
        <p:spPr>
          <a:xfrm>
            <a:off x="4970865" y="2384468"/>
            <a:ext cx="246519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A7EB0-0450-4AFE-990C-C8D95815CF7C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2-3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구현 영상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시스템 구현 영상</a:t>
            </a:r>
          </a:p>
        </p:txBody>
      </p:sp>
      <p:pic>
        <p:nvPicPr>
          <p:cNvPr id="3" name="두번째영상">
            <a:hlinkClick r:id="" action="ppaction://media"/>
            <a:extLst>
              <a:ext uri="{FF2B5EF4-FFF2-40B4-BE49-F238E27FC236}">
                <a16:creationId xmlns:a16="http://schemas.microsoft.com/office/drawing/2014/main" id="{2543DEB4-BCA4-49CB-8C21-C6F110E33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239" y="1110006"/>
            <a:ext cx="10218656" cy="57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8549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B3B90D-78E1-44E7-BCA9-096C333F5F29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3-1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기대효과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플랫폼 출시 이후 기대효과와 활용방안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7784B4-302F-4358-9E96-F68DB267AB95}"/>
              </a:ext>
            </a:extLst>
          </p:cNvPr>
          <p:cNvCxnSpPr>
            <a:cxnSpLocks/>
          </p:cNvCxnSpPr>
          <p:nvPr/>
        </p:nvCxnSpPr>
        <p:spPr>
          <a:xfrm>
            <a:off x="1768980" y="5696597"/>
            <a:ext cx="2828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21DDCA-FDDC-42A1-A450-BB99C7D0F252}"/>
              </a:ext>
            </a:extLst>
          </p:cNvPr>
          <p:cNvCxnSpPr>
            <a:cxnSpLocks/>
          </p:cNvCxnSpPr>
          <p:nvPr/>
        </p:nvCxnSpPr>
        <p:spPr>
          <a:xfrm>
            <a:off x="4597638" y="4601310"/>
            <a:ext cx="29226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92A8B54-2694-4AE9-A630-2CA79BB76062}"/>
              </a:ext>
            </a:extLst>
          </p:cNvPr>
          <p:cNvCxnSpPr>
            <a:cxnSpLocks/>
          </p:cNvCxnSpPr>
          <p:nvPr/>
        </p:nvCxnSpPr>
        <p:spPr>
          <a:xfrm>
            <a:off x="7520299" y="3506023"/>
            <a:ext cx="2828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51766C-32BE-4954-BA26-6948470CD8A0}"/>
              </a:ext>
            </a:extLst>
          </p:cNvPr>
          <p:cNvCxnSpPr>
            <a:cxnSpLocks/>
          </p:cNvCxnSpPr>
          <p:nvPr/>
        </p:nvCxnSpPr>
        <p:spPr>
          <a:xfrm>
            <a:off x="4597638" y="4601310"/>
            <a:ext cx="0" cy="109528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E15247F-7521-48B3-B8E3-EA7DCAC5DB96}"/>
              </a:ext>
            </a:extLst>
          </p:cNvPr>
          <p:cNvCxnSpPr>
            <a:cxnSpLocks/>
          </p:cNvCxnSpPr>
          <p:nvPr/>
        </p:nvCxnSpPr>
        <p:spPr>
          <a:xfrm>
            <a:off x="7520299" y="3506023"/>
            <a:ext cx="0" cy="109528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4D5369-DE46-45C6-A99B-FCFDA704FC9B}"/>
              </a:ext>
            </a:extLst>
          </p:cNvPr>
          <p:cNvSpPr txBox="1"/>
          <p:nvPr/>
        </p:nvSpPr>
        <p:spPr>
          <a:xfrm>
            <a:off x="1683522" y="4503069"/>
            <a:ext cx="2828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#1</a:t>
            </a:r>
          </a:p>
          <a:p>
            <a:pPr algn="ctr"/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성취감 부여</a:t>
            </a:r>
          </a:p>
          <a:p>
            <a:pPr algn="ctr"/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3, 7, 15, 30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단계별로 진행하여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사용자들에게 성취감을 부여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BF0E1F-7B27-45D5-88DB-864B48916C33}"/>
              </a:ext>
            </a:extLst>
          </p:cNvPr>
          <p:cNvSpPr txBox="1"/>
          <p:nvPr/>
        </p:nvSpPr>
        <p:spPr>
          <a:xfrm>
            <a:off x="4776485" y="2994964"/>
            <a:ext cx="25765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#2</a:t>
            </a:r>
          </a:p>
          <a:p>
            <a:pPr algn="ctr"/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비밀코드 마케팅전략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이스터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에그를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이용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/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기업과 연계하여 기업 이미지와 맞는 항목으로 구성하여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기업 홍보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+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자사 서비스 홍보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100440-BED6-448B-B4DF-A6050A6E65A0}"/>
              </a:ext>
            </a:extLst>
          </p:cNvPr>
          <p:cNvSpPr txBox="1"/>
          <p:nvPr/>
        </p:nvSpPr>
        <p:spPr>
          <a:xfrm>
            <a:off x="7520299" y="2295113"/>
            <a:ext cx="2939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#3</a:t>
            </a:r>
          </a:p>
          <a:p>
            <a:pPr algn="ctr"/>
            <a:r>
              <a:rPr lang="ko-KR" altLang="en-US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비대면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활동 촉구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웹 연동 후 사용자들간 공유 시스템 활용 시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비대면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활동 촉구</a:t>
            </a:r>
          </a:p>
        </p:txBody>
      </p:sp>
      <p:pic>
        <p:nvPicPr>
          <p:cNvPr id="1026" name="Picture 2" descr="Stock Photography Tick Check Mark PNG, Clipart, Angle, Check Mark, Clip Art, Computer Icons, Depositphotos Free PNG Download">
            <a:extLst>
              <a:ext uri="{FF2B5EF4-FFF2-40B4-BE49-F238E27FC236}">
                <a16:creationId xmlns:a16="http://schemas.microsoft.com/office/drawing/2014/main" id="{9BA10AC7-FFDB-4369-B257-9D4BEDBA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6" b="96104" l="3022" r="98352">
                        <a14:foregroundMark x1="7143" y1="47619" x2="7143" y2="47619"/>
                        <a14:foregroundMark x1="3022" y1="50072" x2="3022" y2="50072"/>
                        <a14:foregroundMark x1="23626" y1="92496" x2="23626" y2="92496"/>
                        <a14:foregroundMark x1="19093" y1="96392" x2="19093" y2="96392"/>
                        <a14:foregroundMark x1="9066" y1="73593" x2="9066" y2="73593"/>
                        <a14:foregroundMark x1="6319" y1="68398" x2="6319" y2="68398"/>
                        <a14:foregroundMark x1="13599" y1="89755" x2="13599" y2="89755"/>
                        <a14:foregroundMark x1="12225" y1="85137" x2="12225" y2="85137"/>
                        <a14:foregroundMark x1="85852" y1="9668" x2="85852" y2="9668"/>
                        <a14:foregroundMark x1="87500" y1="5772" x2="87500" y2="5772"/>
                        <a14:foregroundMark x1="94231" y1="2309" x2="94231" y2="2309"/>
                        <a14:foregroundMark x1="98352" y1="1876" x2="98352" y2="1876"/>
                        <a14:foregroundMark x1="24176" y1="52670" x2="24176" y2="52670"/>
                        <a14:foregroundMark x1="24038" y1="52670" x2="24038" y2="52670"/>
                        <a14:foregroundMark x1="24038" y1="52670" x2="24038" y2="52670"/>
                        <a14:foregroundMark x1="22940" y1="50938" x2="22940" y2="50938"/>
                        <a14:foregroundMark x1="20742" y1="46465" x2="20742" y2="46465"/>
                        <a14:foregroundMark x1="20604" y1="45743" x2="20604" y2="45743"/>
                        <a14:foregroundMark x1="20604" y1="45599" x2="20604" y2="4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662" y="3952967"/>
            <a:ext cx="552704" cy="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Stock Photography Tick Check Mark PNG, Clipart, Angle, Check Mark, Clip Art, Computer Icons, Depositphotos Free PNG Download">
            <a:extLst>
              <a:ext uri="{FF2B5EF4-FFF2-40B4-BE49-F238E27FC236}">
                <a16:creationId xmlns:a16="http://schemas.microsoft.com/office/drawing/2014/main" id="{E7EEB18C-F97B-4E1D-B103-816E384E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6" b="96104" l="3022" r="98352">
                        <a14:foregroundMark x1="7143" y1="47619" x2="7143" y2="47619"/>
                        <a14:foregroundMark x1="3022" y1="50072" x2="3022" y2="50072"/>
                        <a14:foregroundMark x1="23626" y1="92496" x2="23626" y2="92496"/>
                        <a14:foregroundMark x1="19093" y1="96392" x2="19093" y2="96392"/>
                        <a14:foregroundMark x1="9066" y1="73593" x2="9066" y2="73593"/>
                        <a14:foregroundMark x1="6319" y1="68398" x2="6319" y2="68398"/>
                        <a14:foregroundMark x1="13599" y1="89755" x2="13599" y2="89755"/>
                        <a14:foregroundMark x1="12225" y1="85137" x2="12225" y2="85137"/>
                        <a14:foregroundMark x1="85852" y1="9668" x2="85852" y2="9668"/>
                        <a14:foregroundMark x1="87500" y1="5772" x2="87500" y2="5772"/>
                        <a14:foregroundMark x1="94231" y1="2309" x2="94231" y2="2309"/>
                        <a14:foregroundMark x1="98352" y1="1876" x2="98352" y2="1876"/>
                        <a14:foregroundMark x1="24176" y1="52670" x2="24176" y2="52670"/>
                        <a14:foregroundMark x1="24038" y1="52670" x2="24038" y2="52670"/>
                        <a14:foregroundMark x1="24038" y1="52670" x2="24038" y2="52670"/>
                        <a14:foregroundMark x1="22940" y1="50938" x2="22940" y2="50938"/>
                        <a14:foregroundMark x1="20742" y1="46465" x2="20742" y2="46465"/>
                        <a14:foregroundMark x1="20604" y1="45743" x2="20604" y2="45743"/>
                        <a14:foregroundMark x1="20604" y1="45599" x2="20604" y2="4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03" y="2441387"/>
            <a:ext cx="552704" cy="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Stock Photography Tick Check Mark PNG, Clipart, Angle, Check Mark, Clip Art, Computer Icons, Depositphotos Free PNG Download">
            <a:extLst>
              <a:ext uri="{FF2B5EF4-FFF2-40B4-BE49-F238E27FC236}">
                <a16:creationId xmlns:a16="http://schemas.microsoft.com/office/drawing/2014/main" id="{091D2919-90B2-4AAF-96D3-76BBC2CC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6" b="96104" l="3022" r="98352">
                        <a14:foregroundMark x1="7143" y1="47619" x2="7143" y2="47619"/>
                        <a14:foregroundMark x1="3022" y1="50072" x2="3022" y2="50072"/>
                        <a14:foregroundMark x1="23626" y1="92496" x2="23626" y2="92496"/>
                        <a14:foregroundMark x1="19093" y1="96392" x2="19093" y2="96392"/>
                        <a14:foregroundMark x1="9066" y1="73593" x2="9066" y2="73593"/>
                        <a14:foregroundMark x1="6319" y1="68398" x2="6319" y2="68398"/>
                        <a14:foregroundMark x1="13599" y1="89755" x2="13599" y2="89755"/>
                        <a14:foregroundMark x1="12225" y1="85137" x2="12225" y2="85137"/>
                        <a14:foregroundMark x1="85852" y1="9668" x2="85852" y2="9668"/>
                        <a14:foregroundMark x1="87500" y1="5772" x2="87500" y2="5772"/>
                        <a14:foregroundMark x1="94231" y1="2309" x2="94231" y2="2309"/>
                        <a14:foregroundMark x1="98352" y1="1876" x2="98352" y2="1876"/>
                        <a14:foregroundMark x1="24176" y1="52670" x2="24176" y2="52670"/>
                        <a14:foregroundMark x1="24038" y1="52670" x2="24038" y2="52670"/>
                        <a14:foregroundMark x1="24038" y1="52670" x2="24038" y2="52670"/>
                        <a14:foregroundMark x1="22940" y1="50938" x2="22940" y2="50938"/>
                        <a14:foregroundMark x1="20742" y1="46465" x2="20742" y2="46465"/>
                        <a14:foregroundMark x1="20604" y1="45743" x2="20604" y2="45743"/>
                        <a14:foregroundMark x1="20604" y1="45599" x2="20604" y2="4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53" y="1768982"/>
            <a:ext cx="552704" cy="5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66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0A625A-EAE6-4765-9F9E-D9F879703103}"/>
              </a:ext>
            </a:extLst>
          </p:cNvPr>
          <p:cNvSpPr/>
          <p:nvPr/>
        </p:nvSpPr>
        <p:spPr>
          <a:xfrm>
            <a:off x="626237" y="4873836"/>
            <a:ext cx="2429625" cy="1096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타이머로 측정된 시간 정보를 저장하여 사용자에게</a:t>
            </a:r>
            <a:endParaRPr lang="en-US" altLang="ko-KR" sz="1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총 누적시간을 출력</a:t>
            </a:r>
          </a:p>
        </p:txBody>
      </p:sp>
      <p:sp>
        <p:nvSpPr>
          <p:cNvPr id="35" name="모서리가 둥근 직사각형 46">
            <a:extLst>
              <a:ext uri="{FF2B5EF4-FFF2-40B4-BE49-F238E27FC236}">
                <a16:creationId xmlns:a16="http://schemas.microsoft.com/office/drawing/2014/main" id="{9AACD286-FB9F-4D48-B73F-E70A82D01364}"/>
              </a:ext>
            </a:extLst>
          </p:cNvPr>
          <p:cNvSpPr/>
          <p:nvPr/>
        </p:nvSpPr>
        <p:spPr>
          <a:xfrm>
            <a:off x="1209427" y="4382049"/>
            <a:ext cx="1353158" cy="307649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타이머기능</a:t>
            </a:r>
            <a:endParaRPr lang="en-US" altLang="ko-KR" sz="14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모서리가 둥근 직사각형 48">
            <a:extLst>
              <a:ext uri="{FF2B5EF4-FFF2-40B4-BE49-F238E27FC236}">
                <a16:creationId xmlns:a16="http://schemas.microsoft.com/office/drawing/2014/main" id="{1758E7F8-9C6C-4E9C-83C5-3173AFF3F998}"/>
              </a:ext>
            </a:extLst>
          </p:cNvPr>
          <p:cNvSpPr/>
          <p:nvPr/>
        </p:nvSpPr>
        <p:spPr>
          <a:xfrm>
            <a:off x="4031041" y="4374494"/>
            <a:ext cx="1353158" cy="307649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백업기능</a:t>
            </a:r>
            <a:endParaRPr lang="en-US" altLang="ko-KR" sz="1400" dirty="0">
              <a:solidFill>
                <a:prstClr val="white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모서리가 둥근 직사각형 50">
            <a:extLst>
              <a:ext uri="{FF2B5EF4-FFF2-40B4-BE49-F238E27FC236}">
                <a16:creationId xmlns:a16="http://schemas.microsoft.com/office/drawing/2014/main" id="{A0D04A1A-DCC2-40F6-9616-BCC225EA10B2}"/>
              </a:ext>
            </a:extLst>
          </p:cNvPr>
          <p:cNvSpPr/>
          <p:nvPr/>
        </p:nvSpPr>
        <p:spPr>
          <a:xfrm>
            <a:off x="6786731" y="4349355"/>
            <a:ext cx="1353158" cy="3076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데이터수정</a:t>
            </a:r>
            <a:endParaRPr lang="en-US" altLang="ko-KR" sz="1400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모서리가 둥근 직사각형 52">
            <a:extLst>
              <a:ext uri="{FF2B5EF4-FFF2-40B4-BE49-F238E27FC236}">
                <a16:creationId xmlns:a16="http://schemas.microsoft.com/office/drawing/2014/main" id="{ACF39E8E-F310-404A-AC5A-850CB27B5B46}"/>
              </a:ext>
            </a:extLst>
          </p:cNvPr>
          <p:cNvSpPr/>
          <p:nvPr/>
        </p:nvSpPr>
        <p:spPr>
          <a:xfrm>
            <a:off x="9516182" y="2004362"/>
            <a:ext cx="1353158" cy="3076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공유 시스템</a:t>
            </a:r>
            <a:endParaRPr lang="en-US" altLang="ko-KR" sz="1400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7540C7A-4CA8-4633-BA24-BD28B9F25913}"/>
              </a:ext>
            </a:extLst>
          </p:cNvPr>
          <p:cNvCxnSpPr>
            <a:cxnSpLocks/>
          </p:cNvCxnSpPr>
          <p:nvPr/>
        </p:nvCxnSpPr>
        <p:spPr>
          <a:xfrm flipH="1">
            <a:off x="2754543" y="4483624"/>
            <a:ext cx="1080000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3397949-9DCB-46B1-AE58-B3082A424C4C}"/>
              </a:ext>
            </a:extLst>
          </p:cNvPr>
          <p:cNvCxnSpPr>
            <a:cxnSpLocks/>
          </p:cNvCxnSpPr>
          <p:nvPr/>
        </p:nvCxnSpPr>
        <p:spPr>
          <a:xfrm flipH="1">
            <a:off x="5512037" y="4483624"/>
            <a:ext cx="1150513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7FEED87-221C-4819-BACE-AFFD4DEAB357}"/>
              </a:ext>
            </a:extLst>
          </p:cNvPr>
          <p:cNvCxnSpPr>
            <a:cxnSpLocks/>
          </p:cNvCxnSpPr>
          <p:nvPr/>
        </p:nvCxnSpPr>
        <p:spPr>
          <a:xfrm flipH="1">
            <a:off x="8246692" y="4483624"/>
            <a:ext cx="804652" cy="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933900" y="2123616"/>
            <a:ext cx="1972580" cy="1972580"/>
          </a:xfrm>
          <a:prstGeom prst="ellipse">
            <a:avLst/>
          </a:prstGeom>
          <a:noFill/>
          <a:ln w="762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13385" y="2123616"/>
            <a:ext cx="1972580" cy="1972580"/>
          </a:xfrm>
          <a:prstGeom prst="ellipse">
            <a:avLst/>
          </a:prstGeom>
          <a:noFill/>
          <a:ln w="762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426985" y="2123616"/>
            <a:ext cx="1972580" cy="1972580"/>
          </a:xfrm>
          <a:prstGeom prst="ellipse">
            <a:avLst/>
          </a:prstGeom>
          <a:noFill/>
          <a:ln w="762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206471" y="3740596"/>
            <a:ext cx="1972580" cy="1972580"/>
          </a:xfrm>
          <a:prstGeom prst="ellipse">
            <a:avLst/>
          </a:prstGeom>
          <a:noFill/>
          <a:ln w="762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4A343-719E-4050-90FC-6432F4851FE1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개선점 및 향후방향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기능 구현 측면에서의 한계점과 향후 개선방향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882BB-DE31-4552-A565-50AD778C4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t="6978" r="13272" b="21620"/>
          <a:stretch/>
        </p:blipFill>
        <p:spPr>
          <a:xfrm>
            <a:off x="9699862" y="4275237"/>
            <a:ext cx="971895" cy="9149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9DAF66-9C0F-43FE-84BD-84B1FF7E7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" b="16427"/>
          <a:stretch/>
        </p:blipFill>
        <p:spPr>
          <a:xfrm>
            <a:off x="4111243" y="2615403"/>
            <a:ext cx="1238649" cy="989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74FFDB-FA2A-4523-9FD2-FFD7E522F3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0"/>
          <a:stretch/>
        </p:blipFill>
        <p:spPr>
          <a:xfrm>
            <a:off x="1232384" y="2511045"/>
            <a:ext cx="1406994" cy="109336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E32CCD-5AE8-472A-A5F8-02A3752F287C}"/>
              </a:ext>
            </a:extLst>
          </p:cNvPr>
          <p:cNvSpPr/>
          <p:nvPr/>
        </p:nvSpPr>
        <p:spPr>
          <a:xfrm>
            <a:off x="3484862" y="4871053"/>
            <a:ext cx="242962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사용자가 입력한 데이터를</a:t>
            </a:r>
            <a:endParaRPr lang="en-US" altLang="ko-KR" sz="1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백업하여 타 디바이스</a:t>
            </a:r>
            <a:endParaRPr lang="en-US" altLang="ko-KR" sz="1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 시 편리성 제공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DD2D83-A740-45D2-A517-A0698D4D7B5C}"/>
              </a:ext>
            </a:extLst>
          </p:cNvPr>
          <p:cNvSpPr/>
          <p:nvPr/>
        </p:nvSpPr>
        <p:spPr>
          <a:xfrm>
            <a:off x="6320963" y="4900103"/>
            <a:ext cx="242962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입력한 목표 정보 수정 기능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237601-EE1D-4D0F-A24E-B64D72E2F5CE}"/>
              </a:ext>
            </a:extLst>
          </p:cNvPr>
          <p:cNvSpPr/>
          <p:nvPr/>
        </p:nvSpPr>
        <p:spPr>
          <a:xfrm>
            <a:off x="8885804" y="2450648"/>
            <a:ext cx="2600010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웹 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앱과 연동하여 온라인 공유</a:t>
            </a:r>
            <a:endParaRPr lang="en-US" altLang="ko-KR" sz="1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시스템을 구축하고</a:t>
            </a:r>
            <a:r>
              <a:rPr lang="en-US" altLang="ko-KR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알림 서비스 추가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A92B2E-8669-4420-A072-B8863EF1BE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8" b="22474"/>
          <a:stretch/>
        </p:blipFill>
        <p:spPr>
          <a:xfrm>
            <a:off x="6733858" y="2601217"/>
            <a:ext cx="1512833" cy="103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2" grpId="0" animBg="1"/>
      <p:bldP spid="19" grpId="0" animBg="1"/>
      <p:bldP spid="20" grpId="0" animBg="1"/>
      <p:bldP spid="21" grpId="0" animBg="1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4A343-719E-4050-90FC-6432F4851FE1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4-1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참고자료 및 사용도구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자료조사 출처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시스템 구축에 사용되었던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Tool</a:t>
            </a:r>
            <a:endParaRPr lang="ko-KR" altLang="en-US" sz="14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9CE2B0-B5C1-490E-AE3A-5BB64222C9FE}"/>
              </a:ext>
            </a:extLst>
          </p:cNvPr>
          <p:cNvSpPr txBox="1"/>
          <p:nvPr/>
        </p:nvSpPr>
        <p:spPr>
          <a:xfrm>
            <a:off x="1862630" y="2155794"/>
            <a:ext cx="8912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언택트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트렌드 보고서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https://file.mk.co.kr/meet/2020/07/pdf_readtop_2020_727705_1594860975.pdf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B2E9B-8A1F-4B41-AAB6-9479947F2C19}"/>
              </a:ext>
            </a:extLst>
          </p:cNvPr>
          <p:cNvSpPr txBox="1"/>
          <p:nvPr/>
        </p:nvSpPr>
        <p:spPr>
          <a:xfrm>
            <a:off x="1862630" y="2875170"/>
            <a:ext cx="9332537" cy="292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 기사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비대면성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자기관리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플랫폼’ 집</a:t>
            </a:r>
            <a:r>
              <a:rPr lang="en-US" altLang="ko-KR" sz="1400" kern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[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서울신문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김기중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]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2"/>
              </a:rPr>
              <a:t>https://www.seoul.co.kr/news/newsView.php?id=20201102023001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포스트코로나 시대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온라인쇼핑 확대 지속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…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웰빙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자기관리 중요성↑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[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이데일리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양희동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]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3"/>
              </a:rPr>
              <a:t>https://www.edaily.co.kr/news/read?newsId=02092646625864696&amp;mediaCodeNo=257</a:t>
            </a:r>
            <a:endParaRPr lang="en-US" altLang="ko-KR" sz="1400" u="sng" kern="0" spc="0" dirty="0">
              <a:solidFill>
                <a:srgbClr val="000000"/>
              </a:solidFill>
              <a:uFill>
                <a:solidFill>
                  <a:srgbClr val="0000FF"/>
                </a:solidFill>
              </a:u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자기계발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`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자기관리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`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[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매일경제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김슬기 기자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]</a:t>
            </a:r>
          </a:p>
          <a:p>
            <a:pPr algn="l"/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4"/>
              </a:rPr>
              <a:t>https://mk.co.kr/news/culture/view/2020/10/1112435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5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 서비스 공식 홈페이지</a:t>
            </a:r>
            <a:endParaRPr lang="en-US" altLang="ko-KR" sz="1400" kern="0" spc="0" dirty="0">
              <a:solidFill>
                <a:srgbClr val="64391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루티너리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홈페이지 </a:t>
            </a: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5"/>
              </a:rPr>
              <a:t>https://routinery.alt-ernative.com/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챌린저스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홈페이지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https://www.chlngers.com/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64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4A343-719E-4050-90FC-6432F4851FE1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4-1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참고자료 및 사용도구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자료조사 출처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시스템 구축에 사용되었던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Tool</a:t>
            </a:r>
            <a:endParaRPr lang="ko-KR" altLang="en-US" sz="14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31F9A-12DE-475D-A63A-CD46199078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20" y="2436419"/>
            <a:ext cx="2609316" cy="1284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8AD84A-B6FD-42A0-B3D0-8165B953D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13" y="3967756"/>
            <a:ext cx="1779912" cy="949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EFD9F5-FB09-4BB1-8175-A4C2FD553D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13" y="2567532"/>
            <a:ext cx="2170344" cy="11269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940FC9-48AD-4582-92F1-B749C1609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72" y="3720692"/>
            <a:ext cx="2013612" cy="1196351"/>
          </a:xfrm>
          <a:prstGeom prst="rect">
            <a:avLst/>
          </a:prstGeom>
        </p:spPr>
      </p:pic>
      <p:sp>
        <p:nvSpPr>
          <p:cNvPr id="36" name="설명선: 굽은 선(테두리 없음) 35">
            <a:extLst>
              <a:ext uri="{FF2B5EF4-FFF2-40B4-BE49-F238E27FC236}">
                <a16:creationId xmlns:a16="http://schemas.microsoft.com/office/drawing/2014/main" id="{D89AB795-D3B4-4F09-88D2-15BA6D460DA3}"/>
              </a:ext>
            </a:extLst>
          </p:cNvPr>
          <p:cNvSpPr/>
          <p:nvPr/>
        </p:nvSpPr>
        <p:spPr>
          <a:xfrm>
            <a:off x="8703780" y="2256090"/>
            <a:ext cx="2277566" cy="512747"/>
          </a:xfrm>
          <a:prstGeom prst="callout2">
            <a:avLst>
              <a:gd name="adj1" fmla="val 49814"/>
              <a:gd name="adj2" fmla="val -1388"/>
              <a:gd name="adj3" fmla="val 51211"/>
              <a:gd name="adj4" fmla="val -17175"/>
              <a:gd name="adj5" fmla="val 132643"/>
              <a:gd name="adj6" fmla="val -31813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핵심기능 구현 언어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설명선: 굽은 선(테두리 없음) 37">
            <a:extLst>
              <a:ext uri="{FF2B5EF4-FFF2-40B4-BE49-F238E27FC236}">
                <a16:creationId xmlns:a16="http://schemas.microsoft.com/office/drawing/2014/main" id="{7A0D543A-7451-4BC8-ABB2-494485104598}"/>
              </a:ext>
            </a:extLst>
          </p:cNvPr>
          <p:cNvSpPr/>
          <p:nvPr/>
        </p:nvSpPr>
        <p:spPr>
          <a:xfrm>
            <a:off x="8779268" y="4767130"/>
            <a:ext cx="2046829" cy="512747"/>
          </a:xfrm>
          <a:prstGeom prst="callout2">
            <a:avLst>
              <a:gd name="adj1" fmla="val 51480"/>
              <a:gd name="adj2" fmla="val -2223"/>
              <a:gd name="adj3" fmla="val 51211"/>
              <a:gd name="adj4" fmla="val -17175"/>
              <a:gd name="adj5" fmla="val -45691"/>
              <a:gd name="adj6" fmla="val -28890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GUI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</a:t>
            </a:r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디자인</a:t>
            </a:r>
            <a:endParaRPr lang="en-US" altLang="ko-KR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설명선: 굽은 선(테두리 없음) 40">
            <a:extLst>
              <a:ext uri="{FF2B5EF4-FFF2-40B4-BE49-F238E27FC236}">
                <a16:creationId xmlns:a16="http://schemas.microsoft.com/office/drawing/2014/main" id="{9854EA66-AD9C-475E-8755-1B1734E9D20F}"/>
              </a:ext>
            </a:extLst>
          </p:cNvPr>
          <p:cNvSpPr/>
          <p:nvPr/>
        </p:nvSpPr>
        <p:spPr>
          <a:xfrm flipH="1">
            <a:off x="1059676" y="4598548"/>
            <a:ext cx="1928054" cy="636989"/>
          </a:xfrm>
          <a:prstGeom prst="callout2">
            <a:avLst>
              <a:gd name="adj1" fmla="val 50727"/>
              <a:gd name="adj2" fmla="val -2010"/>
              <a:gd name="adj3" fmla="val 51247"/>
              <a:gd name="adj4" fmla="val -26444"/>
              <a:gd name="adj5" fmla="val -3608"/>
              <a:gd name="adj6" fmla="val -42368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데이터베이스와 </a:t>
            </a:r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연결</a:t>
            </a:r>
          </a:p>
        </p:txBody>
      </p:sp>
      <p:sp>
        <p:nvSpPr>
          <p:cNvPr id="46" name="설명선: 굽은 선(테두리 없음) 45">
            <a:extLst>
              <a:ext uri="{FF2B5EF4-FFF2-40B4-BE49-F238E27FC236}">
                <a16:creationId xmlns:a16="http://schemas.microsoft.com/office/drawing/2014/main" id="{61C20C53-3A1D-4D91-9AEA-6DF21CD9716A}"/>
              </a:ext>
            </a:extLst>
          </p:cNvPr>
          <p:cNvSpPr/>
          <p:nvPr/>
        </p:nvSpPr>
        <p:spPr>
          <a:xfrm flipH="1">
            <a:off x="1341865" y="2202879"/>
            <a:ext cx="2170343" cy="636989"/>
          </a:xfrm>
          <a:prstGeom prst="callout2">
            <a:avLst>
              <a:gd name="adj1" fmla="val 50727"/>
              <a:gd name="adj2" fmla="val -2010"/>
              <a:gd name="adj3" fmla="val 51247"/>
              <a:gd name="adj4" fmla="val -26444"/>
              <a:gd name="adj5" fmla="val 95670"/>
              <a:gd name="adj6" fmla="val -33947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 구축</a:t>
            </a:r>
          </a:p>
        </p:txBody>
      </p:sp>
    </p:spTree>
    <p:extLst>
      <p:ext uri="{BB962C8B-B14F-4D97-AF65-F5344CB8AC3E}">
        <p14:creationId xmlns:p14="http://schemas.microsoft.com/office/powerpoint/2010/main" val="1434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81981" y="4303044"/>
            <a:ext cx="9301994" cy="157545"/>
          </a:xfrm>
          <a:prstGeom prst="roundRect">
            <a:avLst>
              <a:gd name="adj" fmla="val 50000"/>
            </a:avLst>
          </a:prstGeom>
          <a:solidFill>
            <a:srgbClr val="FCCF4C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47767A7-FB90-4AA8-BFA7-6E87BB18903D}"/>
              </a:ext>
            </a:extLst>
          </p:cNvPr>
          <p:cNvGrpSpPr/>
          <p:nvPr/>
        </p:nvGrpSpPr>
        <p:grpSpPr>
          <a:xfrm>
            <a:off x="9097118" y="3273474"/>
            <a:ext cx="514036" cy="1246576"/>
            <a:chOff x="4150642" y="2857814"/>
            <a:chExt cx="514036" cy="124657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E186BC4-B859-4949-A320-24AAAD7184A1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D7A96D0-0C55-484A-9FC7-F8BBD84D63E1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43BBDB1-6E5F-463D-86EC-ACAA45475698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3599321" y="525633"/>
            <a:ext cx="4993358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팀원소개 </a:t>
            </a:r>
            <a:r>
              <a:rPr lang="en-US" altLang="ko-KR" sz="4400" kern="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&amp; </a:t>
            </a:r>
            <a:r>
              <a:rPr lang="ko-KR" altLang="en-US" sz="4400" kern="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느낀 점</a:t>
            </a:r>
            <a:endParaRPr lang="en-US" altLang="ko-KR" sz="4400" kern="0" dirty="0">
              <a:solidFill>
                <a:srgbClr val="643916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CD9977A-949D-497A-861D-7718377C268B}"/>
              </a:ext>
            </a:extLst>
          </p:cNvPr>
          <p:cNvGrpSpPr/>
          <p:nvPr/>
        </p:nvGrpSpPr>
        <p:grpSpPr>
          <a:xfrm>
            <a:off x="2626873" y="3273474"/>
            <a:ext cx="514036" cy="1246576"/>
            <a:chOff x="4150642" y="2857814"/>
            <a:chExt cx="514036" cy="1246576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0DCF252-5670-48A5-9426-D6F06B5AE82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A30A149-2593-47D3-B823-929E5C829B9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59DD28D-A595-4FD2-8838-C9CB46C61B34}"/>
                </a:ext>
              </a:extLst>
            </p:cNvPr>
            <p:cNvCxnSpPr>
              <a:stCxn id="67" idx="4"/>
              <a:endCxn id="6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52" y="3373801"/>
            <a:ext cx="313381" cy="313381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6A7157-21FD-4BA0-B48D-5E2418476CC4}"/>
              </a:ext>
            </a:extLst>
          </p:cNvPr>
          <p:cNvGrpSpPr/>
          <p:nvPr/>
        </p:nvGrpSpPr>
        <p:grpSpPr>
          <a:xfrm>
            <a:off x="4808819" y="3273474"/>
            <a:ext cx="514036" cy="1246576"/>
            <a:chOff x="4150642" y="2857814"/>
            <a:chExt cx="514036" cy="124657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63E0D8D-ECF8-4018-BE9C-63A72D55244B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DBEBBA2-22AE-4780-8782-0D929798C75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C4150373-39D6-450D-97B3-E8EF3955C298}"/>
                </a:ext>
              </a:extLst>
            </p:cNvPr>
            <p:cNvCxnSpPr>
              <a:stCxn id="77" idx="4"/>
              <a:endCxn id="7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1616264-E9F1-473A-BECB-DC2979B16A9E}"/>
              </a:ext>
            </a:extLst>
          </p:cNvPr>
          <p:cNvGrpSpPr/>
          <p:nvPr/>
        </p:nvGrpSpPr>
        <p:grpSpPr>
          <a:xfrm>
            <a:off x="6971598" y="3273474"/>
            <a:ext cx="514036" cy="1246576"/>
            <a:chOff x="4150642" y="2857814"/>
            <a:chExt cx="514036" cy="124657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F4F6E2F-9652-4081-8700-E7A64DA8EBB5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66E575B-56C4-486C-8697-0511778F03B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1CA0E98-32E9-40D8-9F25-CBA0B87631AB}"/>
                </a:ext>
              </a:extLst>
            </p:cNvPr>
            <p:cNvCxnSpPr>
              <a:stCxn id="81" idx="4"/>
              <a:endCxn id="80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02" y="3369833"/>
            <a:ext cx="291711" cy="291711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B75E4510-0E46-4A82-A104-6B4882040E40}"/>
              </a:ext>
            </a:extLst>
          </p:cNvPr>
          <p:cNvSpPr/>
          <p:nvPr/>
        </p:nvSpPr>
        <p:spPr>
          <a:xfrm>
            <a:off x="1762302" y="1676733"/>
            <a:ext cx="231585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도한재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총괄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테이블 설계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JDBC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도전과제 기능 구현 서포트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코드 통합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6" name="Group 58">
            <a:extLst>
              <a:ext uri="{FF2B5EF4-FFF2-40B4-BE49-F238E27FC236}">
                <a16:creationId xmlns:a16="http://schemas.microsoft.com/office/drawing/2014/main" id="{DF77F836-5770-4A77-A673-890DE92C7E35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4949748" y="3368542"/>
            <a:ext cx="230330" cy="295712"/>
            <a:chOff x="648" y="958"/>
            <a:chExt cx="1078" cy="1384"/>
          </a:xfrm>
        </p:grpSpPr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A9CF1CB3-B368-4F6B-AC5E-E69BA6050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8" name="Freeform 61">
              <a:extLst>
                <a:ext uri="{FF2B5EF4-FFF2-40B4-BE49-F238E27FC236}">
                  <a16:creationId xmlns:a16="http://schemas.microsoft.com/office/drawing/2014/main" id="{31615C9E-0A62-4FB3-BB6B-FA37818A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9" name="Rectangle 62">
              <a:extLst>
                <a:ext uri="{FF2B5EF4-FFF2-40B4-BE49-F238E27FC236}">
                  <a16:creationId xmlns:a16="http://schemas.microsoft.com/office/drawing/2014/main" id="{B57A5F23-07A8-49A0-9E48-8BF36093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746577AC-3894-48EF-8BF1-D95BD203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1" name="Freeform 64">
              <a:extLst>
                <a:ext uri="{FF2B5EF4-FFF2-40B4-BE49-F238E27FC236}">
                  <a16:creationId xmlns:a16="http://schemas.microsoft.com/office/drawing/2014/main" id="{F0775627-5586-466F-89A2-284313DD4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2" name="Freeform 65">
              <a:extLst>
                <a:ext uri="{FF2B5EF4-FFF2-40B4-BE49-F238E27FC236}">
                  <a16:creationId xmlns:a16="http://schemas.microsoft.com/office/drawing/2014/main" id="{59A11A41-6EC0-4FA9-9501-15BAC3E70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3" name="Freeform 66">
              <a:extLst>
                <a:ext uri="{FF2B5EF4-FFF2-40B4-BE49-F238E27FC236}">
                  <a16:creationId xmlns:a16="http://schemas.microsoft.com/office/drawing/2014/main" id="{48A67292-F23E-411F-8014-C6274B960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4" name="Freeform 67">
              <a:extLst>
                <a:ext uri="{FF2B5EF4-FFF2-40B4-BE49-F238E27FC236}">
                  <a16:creationId xmlns:a16="http://schemas.microsoft.com/office/drawing/2014/main" id="{665AEE27-B86E-440A-8FB2-32536735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5" name="Freeform 68">
              <a:extLst>
                <a:ext uri="{FF2B5EF4-FFF2-40B4-BE49-F238E27FC236}">
                  <a16:creationId xmlns:a16="http://schemas.microsoft.com/office/drawing/2014/main" id="{E55E0327-87EE-4B98-B2F2-27EF435AB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6" name="Freeform 69">
              <a:extLst>
                <a:ext uri="{FF2B5EF4-FFF2-40B4-BE49-F238E27FC236}">
                  <a16:creationId xmlns:a16="http://schemas.microsoft.com/office/drawing/2014/main" id="{7B7C953C-0D3C-4111-AA49-06CC71614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BFDF330B-3964-42FC-A90F-27941CE06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8" name="Freeform 71">
              <a:extLst>
                <a:ext uri="{FF2B5EF4-FFF2-40B4-BE49-F238E27FC236}">
                  <a16:creationId xmlns:a16="http://schemas.microsoft.com/office/drawing/2014/main" id="{30379708-3754-449A-BE77-3906CA1E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9" name="Freeform 72">
              <a:extLst>
                <a:ext uri="{FF2B5EF4-FFF2-40B4-BE49-F238E27FC236}">
                  <a16:creationId xmlns:a16="http://schemas.microsoft.com/office/drawing/2014/main" id="{3C03FAB7-FC6D-4AC8-BBD1-FABB8F5F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0" name="Freeform 73">
              <a:extLst>
                <a:ext uri="{FF2B5EF4-FFF2-40B4-BE49-F238E27FC236}">
                  <a16:creationId xmlns:a16="http://schemas.microsoft.com/office/drawing/2014/main" id="{C783B623-2617-49E6-B503-97504129C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1" name="Freeform 74">
              <a:extLst>
                <a:ext uri="{FF2B5EF4-FFF2-40B4-BE49-F238E27FC236}">
                  <a16:creationId xmlns:a16="http://schemas.microsoft.com/office/drawing/2014/main" id="{E57A7C53-7E78-4C6B-AA18-D7425B0F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2" name="Freeform 75">
              <a:extLst>
                <a:ext uri="{FF2B5EF4-FFF2-40B4-BE49-F238E27FC236}">
                  <a16:creationId xmlns:a16="http://schemas.microsoft.com/office/drawing/2014/main" id="{F0B5F36A-48C0-41A3-A78E-C1DDFC4F3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3" name="Freeform 76">
              <a:extLst>
                <a:ext uri="{FF2B5EF4-FFF2-40B4-BE49-F238E27FC236}">
                  <a16:creationId xmlns:a16="http://schemas.microsoft.com/office/drawing/2014/main" id="{605245E8-7451-4E40-9A02-FDE494A85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3FC8A73D-34AB-4F57-8697-665AE41F9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4FFF87B2-B95A-4628-9589-A4F737E80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254EC75B-B7BD-419E-9DBB-55E3C157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F3898DB3-8F4C-4F34-914A-0800620E4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8" name="Freeform 81">
              <a:extLst>
                <a:ext uri="{FF2B5EF4-FFF2-40B4-BE49-F238E27FC236}">
                  <a16:creationId xmlns:a16="http://schemas.microsoft.com/office/drawing/2014/main" id="{DA30E0AC-E5C6-41A8-BDA7-B5A7A622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363965B-40EE-4966-B4B2-423793AD7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4231" y="3360873"/>
            <a:ext cx="226922" cy="31574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208F19F-3A6B-4A99-B66B-49B4E171BABD}"/>
              </a:ext>
            </a:extLst>
          </p:cNvPr>
          <p:cNvSpPr/>
          <p:nvPr/>
        </p:nvSpPr>
        <p:spPr>
          <a:xfrm>
            <a:off x="3990122" y="1690909"/>
            <a:ext cx="2223509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김재휘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도전과제 기능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핵심기술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타이머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명언 랜덤출력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 제작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27246C7-D751-4050-BEE6-61C531F166D3}"/>
              </a:ext>
            </a:extLst>
          </p:cNvPr>
          <p:cNvSpPr/>
          <p:nvPr/>
        </p:nvSpPr>
        <p:spPr>
          <a:xfrm>
            <a:off x="6439701" y="1676901"/>
            <a:ext cx="169371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김홍룡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GUI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영상제작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습관 만들기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6BEBA0-061D-4CDD-9889-29421D0DF195}"/>
              </a:ext>
            </a:extLst>
          </p:cNvPr>
          <p:cNvSpPr/>
          <p:nvPr/>
        </p:nvSpPr>
        <p:spPr>
          <a:xfrm>
            <a:off x="8384798" y="1676733"/>
            <a:ext cx="1953917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김예인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/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테이블 설계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DB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회원가입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GUI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 총괄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PPT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제작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발표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9302DE-C174-4BA6-98F3-FFD75DCA08AE}"/>
              </a:ext>
            </a:extLst>
          </p:cNvPr>
          <p:cNvSpPr/>
          <p:nvPr/>
        </p:nvSpPr>
        <p:spPr>
          <a:xfrm>
            <a:off x="4120202" y="4617507"/>
            <a:ext cx="1878311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 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 전에는 막막했는데 시작해보니 할 수 있다는 자신감이 생겼다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팀원 모두에게 고맙다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F1AAEC-0338-4C1B-8DFB-E3C1853191AF}"/>
              </a:ext>
            </a:extLst>
          </p:cNvPr>
          <p:cNvSpPr/>
          <p:nvPr/>
        </p:nvSpPr>
        <p:spPr>
          <a:xfrm>
            <a:off x="8414056" y="4622398"/>
            <a:ext cx="1878311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 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좋은 경험을 할 수 있어서 즐거웠다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무사히 마무리 할 수 있게 도와준 팀원들 정말 고맙다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3808DFA-86B3-4FA8-98F4-3982DEDAFE61}"/>
              </a:ext>
            </a:extLst>
          </p:cNvPr>
          <p:cNvSpPr/>
          <p:nvPr/>
        </p:nvSpPr>
        <p:spPr>
          <a:xfrm>
            <a:off x="1906552" y="4617507"/>
            <a:ext cx="187831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 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역할 분배의 중요성과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초반 기초과정이 중요함을 느꼈다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정말 즐거웠다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C01AB62-3420-4880-93C0-6F46DE3C6AC1}"/>
              </a:ext>
            </a:extLst>
          </p:cNvPr>
          <p:cNvSpPr/>
          <p:nvPr/>
        </p:nvSpPr>
        <p:spPr>
          <a:xfrm>
            <a:off x="6213631" y="4639583"/>
            <a:ext cx="1975751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느낀 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처음에는 어떻게 해야 할 지 막막했는데 팀원들과 협업하여 마무리를 잘 할 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7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81981" y="4303044"/>
            <a:ext cx="9301994" cy="157545"/>
          </a:xfrm>
          <a:prstGeom prst="roundRect">
            <a:avLst>
              <a:gd name="adj" fmla="val 50000"/>
            </a:avLst>
          </a:prstGeom>
          <a:solidFill>
            <a:srgbClr val="FCCF4C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47767A7-FB90-4AA8-BFA7-6E87BB18903D}"/>
              </a:ext>
            </a:extLst>
          </p:cNvPr>
          <p:cNvGrpSpPr/>
          <p:nvPr/>
        </p:nvGrpSpPr>
        <p:grpSpPr>
          <a:xfrm>
            <a:off x="9097118" y="3273474"/>
            <a:ext cx="514036" cy="1246576"/>
            <a:chOff x="4150642" y="2857814"/>
            <a:chExt cx="514036" cy="124657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E186BC4-B859-4949-A320-24AAAD7184A1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D7A96D0-0C55-484A-9FC7-F8BBD84D63E1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43BBDB1-6E5F-463D-86EC-ACAA45475698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CD9977A-949D-497A-861D-7718377C268B}"/>
              </a:ext>
            </a:extLst>
          </p:cNvPr>
          <p:cNvGrpSpPr/>
          <p:nvPr/>
        </p:nvGrpSpPr>
        <p:grpSpPr>
          <a:xfrm>
            <a:off x="2626873" y="3273474"/>
            <a:ext cx="514036" cy="1246576"/>
            <a:chOff x="4150642" y="2857814"/>
            <a:chExt cx="514036" cy="1246576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A0DCF252-5670-48A5-9426-D6F06B5AE826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A30A149-2593-47D3-B823-929E5C829B9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59DD28D-A595-4FD2-8838-C9CB46C61B34}"/>
                </a:ext>
              </a:extLst>
            </p:cNvPr>
            <p:cNvCxnSpPr>
              <a:stCxn id="67" idx="4"/>
              <a:endCxn id="6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그림 68">
            <a:extLst>
              <a:ext uri="{FF2B5EF4-FFF2-40B4-BE49-F238E27FC236}">
                <a16:creationId xmlns:a16="http://schemas.microsoft.com/office/drawing/2014/main" id="{0B4D98D7-A832-429D-A3A4-4C10B1BF47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52" y="3373801"/>
            <a:ext cx="313381" cy="313381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6A7157-21FD-4BA0-B48D-5E2418476CC4}"/>
              </a:ext>
            </a:extLst>
          </p:cNvPr>
          <p:cNvGrpSpPr/>
          <p:nvPr/>
        </p:nvGrpSpPr>
        <p:grpSpPr>
          <a:xfrm>
            <a:off x="4808819" y="3273474"/>
            <a:ext cx="514036" cy="1246576"/>
            <a:chOff x="4150642" y="2857814"/>
            <a:chExt cx="514036" cy="124657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63E0D8D-ECF8-4018-BE9C-63A72D55244B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DBEBBA2-22AE-4780-8782-0D929798C754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C4150373-39D6-450D-97B3-E8EF3955C298}"/>
                </a:ext>
              </a:extLst>
            </p:cNvPr>
            <p:cNvCxnSpPr>
              <a:stCxn id="77" idx="4"/>
              <a:endCxn id="76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1616264-E9F1-473A-BECB-DC2979B16A9E}"/>
              </a:ext>
            </a:extLst>
          </p:cNvPr>
          <p:cNvGrpSpPr/>
          <p:nvPr/>
        </p:nvGrpSpPr>
        <p:grpSpPr>
          <a:xfrm>
            <a:off x="6971598" y="3273474"/>
            <a:ext cx="514036" cy="1246576"/>
            <a:chOff x="4150642" y="2857814"/>
            <a:chExt cx="514036" cy="124657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F4F6E2F-9652-4081-8700-E7A64DA8EBB5}"/>
                </a:ext>
              </a:extLst>
            </p:cNvPr>
            <p:cNvSpPr/>
            <p:nvPr/>
          </p:nvSpPr>
          <p:spPr>
            <a:xfrm>
              <a:off x="4369477" y="3708390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66E575B-56C4-486C-8697-0511778F03B5}"/>
                </a:ext>
              </a:extLst>
            </p:cNvPr>
            <p:cNvSpPr/>
            <p:nvPr/>
          </p:nvSpPr>
          <p:spPr>
            <a:xfrm>
              <a:off x="4150642" y="2857814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1CA0E98-32E9-40D8-9F25-CBA0B87631AB}"/>
                </a:ext>
              </a:extLst>
            </p:cNvPr>
            <p:cNvCxnSpPr>
              <a:stCxn id="81" idx="4"/>
              <a:endCxn id="80" idx="0"/>
            </p:cNvCxnSpPr>
            <p:nvPr/>
          </p:nvCxnSpPr>
          <p:spPr>
            <a:xfrm flipH="1">
              <a:off x="4406737" y="3371850"/>
              <a:ext cx="923" cy="336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4938A26D-13D1-4A73-8E7E-2143D2EBB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02" y="3369833"/>
            <a:ext cx="291711" cy="291711"/>
          </a:xfrm>
          <a:prstGeom prst="rect">
            <a:avLst/>
          </a:prstGeom>
        </p:spPr>
      </p:pic>
      <p:grpSp>
        <p:nvGrpSpPr>
          <p:cNvPr id="26" name="Group 58">
            <a:extLst>
              <a:ext uri="{FF2B5EF4-FFF2-40B4-BE49-F238E27FC236}">
                <a16:creationId xmlns:a16="http://schemas.microsoft.com/office/drawing/2014/main" id="{DF77F836-5770-4A77-A673-890DE92C7E35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4949748" y="3368542"/>
            <a:ext cx="230330" cy="295712"/>
            <a:chOff x="648" y="958"/>
            <a:chExt cx="1078" cy="1384"/>
          </a:xfrm>
        </p:grpSpPr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A9CF1CB3-B368-4F6B-AC5E-E69BA6050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8" name="Freeform 61">
              <a:extLst>
                <a:ext uri="{FF2B5EF4-FFF2-40B4-BE49-F238E27FC236}">
                  <a16:creationId xmlns:a16="http://schemas.microsoft.com/office/drawing/2014/main" id="{31615C9E-0A62-4FB3-BB6B-FA37818A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9" name="Rectangle 62">
              <a:extLst>
                <a:ext uri="{FF2B5EF4-FFF2-40B4-BE49-F238E27FC236}">
                  <a16:creationId xmlns:a16="http://schemas.microsoft.com/office/drawing/2014/main" id="{B57A5F23-07A8-49A0-9E48-8BF36093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0" name="Freeform 63">
              <a:extLst>
                <a:ext uri="{FF2B5EF4-FFF2-40B4-BE49-F238E27FC236}">
                  <a16:creationId xmlns:a16="http://schemas.microsoft.com/office/drawing/2014/main" id="{746577AC-3894-48EF-8BF1-D95BD2032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1" name="Freeform 64">
              <a:extLst>
                <a:ext uri="{FF2B5EF4-FFF2-40B4-BE49-F238E27FC236}">
                  <a16:creationId xmlns:a16="http://schemas.microsoft.com/office/drawing/2014/main" id="{F0775627-5586-466F-89A2-284313DD4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2" name="Freeform 65">
              <a:extLst>
                <a:ext uri="{FF2B5EF4-FFF2-40B4-BE49-F238E27FC236}">
                  <a16:creationId xmlns:a16="http://schemas.microsoft.com/office/drawing/2014/main" id="{59A11A41-6EC0-4FA9-9501-15BAC3E70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3" name="Freeform 66">
              <a:extLst>
                <a:ext uri="{FF2B5EF4-FFF2-40B4-BE49-F238E27FC236}">
                  <a16:creationId xmlns:a16="http://schemas.microsoft.com/office/drawing/2014/main" id="{48A67292-F23E-411F-8014-C6274B960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4" name="Freeform 67">
              <a:extLst>
                <a:ext uri="{FF2B5EF4-FFF2-40B4-BE49-F238E27FC236}">
                  <a16:creationId xmlns:a16="http://schemas.microsoft.com/office/drawing/2014/main" id="{665AEE27-B86E-440A-8FB2-325367356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5" name="Freeform 68">
              <a:extLst>
                <a:ext uri="{FF2B5EF4-FFF2-40B4-BE49-F238E27FC236}">
                  <a16:creationId xmlns:a16="http://schemas.microsoft.com/office/drawing/2014/main" id="{E55E0327-87EE-4B98-B2F2-27EF435AB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6" name="Freeform 69">
              <a:extLst>
                <a:ext uri="{FF2B5EF4-FFF2-40B4-BE49-F238E27FC236}">
                  <a16:creationId xmlns:a16="http://schemas.microsoft.com/office/drawing/2014/main" id="{7B7C953C-0D3C-4111-AA49-06CC71614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7" name="Freeform 70">
              <a:extLst>
                <a:ext uri="{FF2B5EF4-FFF2-40B4-BE49-F238E27FC236}">
                  <a16:creationId xmlns:a16="http://schemas.microsoft.com/office/drawing/2014/main" id="{BFDF330B-3964-42FC-A90F-27941CE06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8" name="Freeform 71">
              <a:extLst>
                <a:ext uri="{FF2B5EF4-FFF2-40B4-BE49-F238E27FC236}">
                  <a16:creationId xmlns:a16="http://schemas.microsoft.com/office/drawing/2014/main" id="{30379708-3754-449A-BE77-3906CA1E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39" name="Freeform 72">
              <a:extLst>
                <a:ext uri="{FF2B5EF4-FFF2-40B4-BE49-F238E27FC236}">
                  <a16:creationId xmlns:a16="http://schemas.microsoft.com/office/drawing/2014/main" id="{3C03FAB7-FC6D-4AC8-BBD1-FABB8F5F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0" name="Freeform 73">
              <a:extLst>
                <a:ext uri="{FF2B5EF4-FFF2-40B4-BE49-F238E27FC236}">
                  <a16:creationId xmlns:a16="http://schemas.microsoft.com/office/drawing/2014/main" id="{C783B623-2617-49E6-B503-97504129C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1" name="Freeform 74">
              <a:extLst>
                <a:ext uri="{FF2B5EF4-FFF2-40B4-BE49-F238E27FC236}">
                  <a16:creationId xmlns:a16="http://schemas.microsoft.com/office/drawing/2014/main" id="{E57A7C53-7E78-4C6B-AA18-D7425B0FF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2" name="Freeform 75">
              <a:extLst>
                <a:ext uri="{FF2B5EF4-FFF2-40B4-BE49-F238E27FC236}">
                  <a16:creationId xmlns:a16="http://schemas.microsoft.com/office/drawing/2014/main" id="{F0B5F36A-48C0-41A3-A78E-C1DDFC4F3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3" name="Freeform 76">
              <a:extLst>
                <a:ext uri="{FF2B5EF4-FFF2-40B4-BE49-F238E27FC236}">
                  <a16:creationId xmlns:a16="http://schemas.microsoft.com/office/drawing/2014/main" id="{605245E8-7451-4E40-9A02-FDE494A85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3FC8A73D-34AB-4F57-8697-665AE41F9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4FFF87B2-B95A-4628-9589-A4F737E80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254EC75B-B7BD-419E-9DBB-55E3C157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F3898DB3-8F4C-4F34-914A-0800620E4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48" name="Freeform 81">
              <a:extLst>
                <a:ext uri="{FF2B5EF4-FFF2-40B4-BE49-F238E27FC236}">
                  <a16:creationId xmlns:a16="http://schemas.microsoft.com/office/drawing/2014/main" id="{DA30E0AC-E5C6-41A8-BDA7-B5A7A622B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363965B-40EE-4966-B4B2-423793AD7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4231" y="3360873"/>
            <a:ext cx="226922" cy="315749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2F1BE3-F209-4C2E-9F7E-CF045FA97BE4}"/>
              </a:ext>
            </a:extLst>
          </p:cNvPr>
          <p:cNvSpPr/>
          <p:nvPr/>
        </p:nvSpPr>
        <p:spPr>
          <a:xfrm>
            <a:off x="2428387" y="525633"/>
            <a:ext cx="7335226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spc="-30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Q &amp; A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궁금하신 점 질문해주세요</a:t>
            </a:r>
            <a:r>
              <a:rPr lang="en-US" altLang="ko-KR" sz="1600" b="1" kern="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6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6F2D77-CC02-42BC-901C-FFC0C93E89A6}"/>
              </a:ext>
            </a:extLst>
          </p:cNvPr>
          <p:cNvSpPr/>
          <p:nvPr/>
        </p:nvSpPr>
        <p:spPr>
          <a:xfrm>
            <a:off x="674882" y="262638"/>
            <a:ext cx="11199302" cy="6328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1">
            <a:extLst>
              <a:ext uri="{FF2B5EF4-FFF2-40B4-BE49-F238E27FC236}">
                <a16:creationId xmlns:a16="http://schemas.microsoft.com/office/drawing/2014/main" id="{E13DF1A9-38EB-425E-ABC5-B3DBC98A9121}"/>
              </a:ext>
            </a:extLst>
          </p:cNvPr>
          <p:cNvSpPr/>
          <p:nvPr/>
        </p:nvSpPr>
        <p:spPr>
          <a:xfrm>
            <a:off x="-285" y="24129"/>
            <a:ext cx="1806070" cy="6840187"/>
          </a:xfrm>
          <a:custGeom>
            <a:avLst/>
            <a:gdLst>
              <a:gd name="connsiteX0" fmla="*/ 0 w 1806070"/>
              <a:gd name="connsiteY0" fmla="*/ 6840187 h 6840187"/>
              <a:gd name="connsiteX1" fmla="*/ 0 w 1806070"/>
              <a:gd name="connsiteY1" fmla="*/ 0 h 6840187"/>
              <a:gd name="connsiteX2" fmla="*/ 1806070 w 1806070"/>
              <a:gd name="connsiteY2" fmla="*/ 6840187 h 6840187"/>
              <a:gd name="connsiteX3" fmla="*/ 0 w 1806070"/>
              <a:gd name="connsiteY3" fmla="*/ 6840187 h 6840187"/>
              <a:gd name="connsiteX0" fmla="*/ 0 w 1806070"/>
              <a:gd name="connsiteY0" fmla="*/ 6840187 h 6840187"/>
              <a:gd name="connsiteX1" fmla="*/ 0 w 1806070"/>
              <a:gd name="connsiteY1" fmla="*/ 0 h 6840187"/>
              <a:gd name="connsiteX2" fmla="*/ 1806070 w 1806070"/>
              <a:gd name="connsiteY2" fmla="*/ 6840187 h 6840187"/>
              <a:gd name="connsiteX3" fmla="*/ 0 w 1806070"/>
              <a:gd name="connsiteY3" fmla="*/ 6840187 h 684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6070" h="6840187">
                <a:moveTo>
                  <a:pt x="0" y="6840187"/>
                </a:moveTo>
                <a:lnTo>
                  <a:pt x="0" y="0"/>
                </a:lnTo>
                <a:cubicBezTo>
                  <a:pt x="923298" y="2131781"/>
                  <a:pt x="1204047" y="4560125"/>
                  <a:pt x="1806070" y="6840187"/>
                </a:cubicBezTo>
                <a:lnTo>
                  <a:pt x="0" y="68401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AD986-E8AE-4520-A933-DA4FF6FF6645}"/>
              </a:ext>
            </a:extLst>
          </p:cNvPr>
          <p:cNvSpPr/>
          <p:nvPr/>
        </p:nvSpPr>
        <p:spPr>
          <a:xfrm>
            <a:off x="2376799" y="2485417"/>
            <a:ext cx="73352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spc="-30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Thank you for listening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끝까지 봐주셔서 감사합니다</a:t>
            </a:r>
            <a:r>
              <a:rPr lang="en-US" altLang="ko-KR" sz="1600" b="1" kern="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205F3-6D70-4648-8B9E-358823F5C550}"/>
              </a:ext>
            </a:extLst>
          </p:cNvPr>
          <p:cNvSpPr txBox="1"/>
          <p:nvPr/>
        </p:nvSpPr>
        <p:spPr>
          <a:xfrm>
            <a:off x="7595976" y="5807005"/>
            <a:ext cx="3982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스마트그리드 기반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IoT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융합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SW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전문가과정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</a:t>
            </a:r>
            <a:endParaRPr lang="en-US" altLang="ko-KR" sz="1400" dirty="0">
              <a:solidFill>
                <a:srgbClr val="643916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 작심삼일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|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도한재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김예인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김재휘</a:t>
            </a:r>
            <a:r>
              <a:rPr lang="ko-KR" altLang="en-US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</a:t>
            </a:r>
            <a:r>
              <a:rPr lang="ko-KR" altLang="en-US" sz="1400" dirty="0" err="1">
                <a:solidFill>
                  <a:srgbClr val="643916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김홍룡</a:t>
            </a:r>
            <a:endParaRPr lang="ko-KR" altLang="en-US" sz="1400" dirty="0">
              <a:solidFill>
                <a:srgbClr val="643916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7CAE7C-79CA-4045-B024-72BD07227401}"/>
              </a:ext>
            </a:extLst>
          </p:cNvPr>
          <p:cNvGrpSpPr/>
          <p:nvPr/>
        </p:nvGrpSpPr>
        <p:grpSpPr>
          <a:xfrm rot="20200375">
            <a:off x="3157618" y="4455641"/>
            <a:ext cx="2565401" cy="4271963"/>
            <a:chOff x="7913902" y="2408237"/>
            <a:chExt cx="2565401" cy="4271963"/>
          </a:xfrm>
          <a:effectLst>
            <a:outerShdw blurRad="419100" dist="139700" algn="l" rotWithShape="0">
              <a:prstClr val="black">
                <a:alpha val="40000"/>
              </a:prstClr>
            </a:outerShdw>
          </a:effectLst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44C652C9-977F-46E5-988F-9DA05A583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902" y="2408237"/>
              <a:ext cx="2403475" cy="3690938"/>
            </a:xfrm>
            <a:custGeom>
              <a:avLst/>
              <a:gdLst>
                <a:gd name="T0" fmla="*/ 73 w 4544"/>
                <a:gd name="T1" fmla="*/ 786 h 6973"/>
                <a:gd name="T2" fmla="*/ 7 w 4544"/>
                <a:gd name="T3" fmla="*/ 646 h 6973"/>
                <a:gd name="T4" fmla="*/ 4 w 4544"/>
                <a:gd name="T5" fmla="*/ 528 h 6973"/>
                <a:gd name="T6" fmla="*/ 448 w 4544"/>
                <a:gd name="T7" fmla="*/ 290 h 6973"/>
                <a:gd name="T8" fmla="*/ 534 w 4544"/>
                <a:gd name="T9" fmla="*/ 236 h 6973"/>
                <a:gd name="T10" fmla="*/ 723 w 4544"/>
                <a:gd name="T11" fmla="*/ 161 h 6973"/>
                <a:gd name="T12" fmla="*/ 927 w 4544"/>
                <a:gd name="T13" fmla="*/ 133 h 6973"/>
                <a:gd name="T14" fmla="*/ 1104 w 4544"/>
                <a:gd name="T15" fmla="*/ 138 h 6973"/>
                <a:gd name="T16" fmla="*/ 1673 w 4544"/>
                <a:gd name="T17" fmla="*/ 181 h 6973"/>
                <a:gd name="T18" fmla="*/ 2085 w 4544"/>
                <a:gd name="T19" fmla="*/ 8 h 6973"/>
                <a:gd name="T20" fmla="*/ 2151 w 4544"/>
                <a:gd name="T21" fmla="*/ 0 h 6973"/>
                <a:gd name="T22" fmla="*/ 2290 w 4544"/>
                <a:gd name="T23" fmla="*/ 18 h 6973"/>
                <a:gd name="T24" fmla="*/ 2431 w 4544"/>
                <a:gd name="T25" fmla="*/ 85 h 6973"/>
                <a:gd name="T26" fmla="*/ 2513 w 4544"/>
                <a:gd name="T27" fmla="*/ 145 h 6973"/>
                <a:gd name="T28" fmla="*/ 2897 w 4544"/>
                <a:gd name="T29" fmla="*/ 506 h 6973"/>
                <a:gd name="T30" fmla="*/ 3595 w 4544"/>
                <a:gd name="T31" fmla="*/ 1192 h 6973"/>
                <a:gd name="T32" fmla="*/ 3737 w 4544"/>
                <a:gd name="T33" fmla="*/ 1309 h 6973"/>
                <a:gd name="T34" fmla="*/ 3947 w 4544"/>
                <a:gd name="T35" fmla="*/ 1493 h 6973"/>
                <a:gd name="T36" fmla="*/ 4106 w 4544"/>
                <a:gd name="T37" fmla="*/ 1682 h 6973"/>
                <a:gd name="T38" fmla="*/ 4204 w 4544"/>
                <a:gd name="T39" fmla="*/ 1880 h 6973"/>
                <a:gd name="T40" fmla="*/ 4210 w 4544"/>
                <a:gd name="T41" fmla="*/ 1981 h 6973"/>
                <a:gd name="T42" fmla="*/ 4136 w 4544"/>
                <a:gd name="T43" fmla="*/ 2423 h 6973"/>
                <a:gd name="T44" fmla="*/ 3973 w 4544"/>
                <a:gd name="T45" fmla="*/ 3276 h 6973"/>
                <a:gd name="T46" fmla="*/ 3929 w 4544"/>
                <a:gd name="T47" fmla="*/ 3619 h 6973"/>
                <a:gd name="T48" fmla="*/ 3909 w 4544"/>
                <a:gd name="T49" fmla="*/ 3946 h 6973"/>
                <a:gd name="T50" fmla="*/ 3910 w 4544"/>
                <a:gd name="T51" fmla="*/ 4679 h 6973"/>
                <a:gd name="T52" fmla="*/ 3946 w 4544"/>
                <a:gd name="T53" fmla="*/ 5036 h 6973"/>
                <a:gd name="T54" fmla="*/ 3968 w 4544"/>
                <a:gd name="T55" fmla="*/ 5131 h 6973"/>
                <a:gd name="T56" fmla="*/ 4162 w 4544"/>
                <a:gd name="T57" fmla="*/ 5694 h 6973"/>
                <a:gd name="T58" fmla="*/ 4544 w 4544"/>
                <a:gd name="T59" fmla="*/ 6717 h 6973"/>
                <a:gd name="T60" fmla="*/ 2226 w 4544"/>
                <a:gd name="T61" fmla="*/ 6839 h 6973"/>
                <a:gd name="T62" fmla="*/ 1876 w 4544"/>
                <a:gd name="T63" fmla="*/ 5789 h 6973"/>
                <a:gd name="T64" fmla="*/ 1753 w 4544"/>
                <a:gd name="T65" fmla="*/ 5514 h 6973"/>
                <a:gd name="T66" fmla="*/ 1617 w 4544"/>
                <a:gd name="T67" fmla="*/ 5305 h 6973"/>
                <a:gd name="T68" fmla="*/ 1228 w 4544"/>
                <a:gd name="T69" fmla="*/ 4830 h 6973"/>
                <a:gd name="T70" fmla="*/ 985 w 4544"/>
                <a:gd name="T71" fmla="*/ 4541 h 6973"/>
                <a:gd name="T72" fmla="*/ 599 w 4544"/>
                <a:gd name="T73" fmla="*/ 3976 h 6973"/>
                <a:gd name="T74" fmla="*/ 438 w 4544"/>
                <a:gd name="T75" fmla="*/ 3669 h 6973"/>
                <a:gd name="T76" fmla="*/ 392 w 4544"/>
                <a:gd name="T77" fmla="*/ 3512 h 6973"/>
                <a:gd name="T78" fmla="*/ 272 w 4544"/>
                <a:gd name="T79" fmla="*/ 2904 h 6973"/>
                <a:gd name="T80" fmla="*/ 217 w 4544"/>
                <a:gd name="T81" fmla="*/ 2493 h 6973"/>
                <a:gd name="T82" fmla="*/ 155 w 4544"/>
                <a:gd name="T83" fmla="*/ 2130 h 6973"/>
                <a:gd name="T84" fmla="*/ 62 w 4544"/>
                <a:gd name="T85" fmla="*/ 1621 h 6973"/>
                <a:gd name="T86" fmla="*/ 37 w 4544"/>
                <a:gd name="T87" fmla="*/ 1391 h 6973"/>
                <a:gd name="T88" fmla="*/ 21 w 4544"/>
                <a:gd name="T89" fmla="*/ 1049 h 6973"/>
                <a:gd name="T90" fmla="*/ 37 w 4544"/>
                <a:gd name="T91" fmla="*/ 901 h 6973"/>
                <a:gd name="T92" fmla="*/ 89 w 4544"/>
                <a:gd name="T93" fmla="*/ 802 h 6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44" h="6973">
                  <a:moveTo>
                    <a:pt x="89" y="802"/>
                  </a:moveTo>
                  <a:lnTo>
                    <a:pt x="73" y="786"/>
                  </a:lnTo>
                  <a:lnTo>
                    <a:pt x="21" y="695"/>
                  </a:lnTo>
                  <a:lnTo>
                    <a:pt x="7" y="646"/>
                  </a:lnTo>
                  <a:lnTo>
                    <a:pt x="0" y="590"/>
                  </a:lnTo>
                  <a:lnTo>
                    <a:pt x="4" y="528"/>
                  </a:lnTo>
                  <a:lnTo>
                    <a:pt x="11" y="495"/>
                  </a:lnTo>
                  <a:lnTo>
                    <a:pt x="448" y="290"/>
                  </a:lnTo>
                  <a:lnTo>
                    <a:pt x="455" y="285"/>
                  </a:lnTo>
                  <a:lnTo>
                    <a:pt x="534" y="236"/>
                  </a:lnTo>
                  <a:lnTo>
                    <a:pt x="638" y="188"/>
                  </a:lnTo>
                  <a:lnTo>
                    <a:pt x="723" y="161"/>
                  </a:lnTo>
                  <a:lnTo>
                    <a:pt x="821" y="141"/>
                  </a:lnTo>
                  <a:lnTo>
                    <a:pt x="927" y="133"/>
                  </a:lnTo>
                  <a:lnTo>
                    <a:pt x="985" y="136"/>
                  </a:lnTo>
                  <a:lnTo>
                    <a:pt x="1104" y="138"/>
                  </a:lnTo>
                  <a:lnTo>
                    <a:pt x="1356" y="152"/>
                  </a:lnTo>
                  <a:lnTo>
                    <a:pt x="1673" y="181"/>
                  </a:lnTo>
                  <a:lnTo>
                    <a:pt x="1727" y="188"/>
                  </a:lnTo>
                  <a:lnTo>
                    <a:pt x="2085" y="8"/>
                  </a:lnTo>
                  <a:lnTo>
                    <a:pt x="2091" y="7"/>
                  </a:lnTo>
                  <a:lnTo>
                    <a:pt x="2151" y="0"/>
                  </a:lnTo>
                  <a:lnTo>
                    <a:pt x="2228" y="5"/>
                  </a:lnTo>
                  <a:lnTo>
                    <a:pt x="2290" y="18"/>
                  </a:lnTo>
                  <a:lnTo>
                    <a:pt x="2357" y="44"/>
                  </a:lnTo>
                  <a:lnTo>
                    <a:pt x="2431" y="85"/>
                  </a:lnTo>
                  <a:lnTo>
                    <a:pt x="2470" y="110"/>
                  </a:lnTo>
                  <a:lnTo>
                    <a:pt x="2513" y="145"/>
                  </a:lnTo>
                  <a:lnTo>
                    <a:pt x="2643" y="262"/>
                  </a:lnTo>
                  <a:lnTo>
                    <a:pt x="2897" y="506"/>
                  </a:lnTo>
                  <a:lnTo>
                    <a:pt x="3282" y="887"/>
                  </a:lnTo>
                  <a:lnTo>
                    <a:pt x="3595" y="1192"/>
                  </a:lnTo>
                  <a:lnTo>
                    <a:pt x="3674" y="1263"/>
                  </a:lnTo>
                  <a:lnTo>
                    <a:pt x="3737" y="1309"/>
                  </a:lnTo>
                  <a:lnTo>
                    <a:pt x="3861" y="1411"/>
                  </a:lnTo>
                  <a:lnTo>
                    <a:pt x="3947" y="1493"/>
                  </a:lnTo>
                  <a:lnTo>
                    <a:pt x="4031" y="1585"/>
                  </a:lnTo>
                  <a:lnTo>
                    <a:pt x="4106" y="1682"/>
                  </a:lnTo>
                  <a:lnTo>
                    <a:pt x="4166" y="1781"/>
                  </a:lnTo>
                  <a:lnTo>
                    <a:pt x="4204" y="1880"/>
                  </a:lnTo>
                  <a:lnTo>
                    <a:pt x="4211" y="1929"/>
                  </a:lnTo>
                  <a:lnTo>
                    <a:pt x="4210" y="1981"/>
                  </a:lnTo>
                  <a:lnTo>
                    <a:pt x="4189" y="2130"/>
                  </a:lnTo>
                  <a:lnTo>
                    <a:pt x="4136" y="2423"/>
                  </a:lnTo>
                  <a:lnTo>
                    <a:pt x="4041" y="2903"/>
                  </a:lnTo>
                  <a:lnTo>
                    <a:pt x="3973" y="3276"/>
                  </a:lnTo>
                  <a:lnTo>
                    <a:pt x="3940" y="3511"/>
                  </a:lnTo>
                  <a:lnTo>
                    <a:pt x="3929" y="3619"/>
                  </a:lnTo>
                  <a:lnTo>
                    <a:pt x="3920" y="3725"/>
                  </a:lnTo>
                  <a:lnTo>
                    <a:pt x="3909" y="3946"/>
                  </a:lnTo>
                  <a:lnTo>
                    <a:pt x="3900" y="4276"/>
                  </a:lnTo>
                  <a:lnTo>
                    <a:pt x="3910" y="4679"/>
                  </a:lnTo>
                  <a:lnTo>
                    <a:pt x="3929" y="4918"/>
                  </a:lnTo>
                  <a:lnTo>
                    <a:pt x="3946" y="5036"/>
                  </a:lnTo>
                  <a:lnTo>
                    <a:pt x="3955" y="5078"/>
                  </a:lnTo>
                  <a:lnTo>
                    <a:pt x="3968" y="5131"/>
                  </a:lnTo>
                  <a:lnTo>
                    <a:pt x="4027" y="5313"/>
                  </a:lnTo>
                  <a:lnTo>
                    <a:pt x="4162" y="5694"/>
                  </a:lnTo>
                  <a:lnTo>
                    <a:pt x="4476" y="6541"/>
                  </a:lnTo>
                  <a:lnTo>
                    <a:pt x="4544" y="6717"/>
                  </a:lnTo>
                  <a:lnTo>
                    <a:pt x="2265" y="6973"/>
                  </a:lnTo>
                  <a:lnTo>
                    <a:pt x="2226" y="6839"/>
                  </a:lnTo>
                  <a:lnTo>
                    <a:pt x="2006" y="6144"/>
                  </a:lnTo>
                  <a:lnTo>
                    <a:pt x="1876" y="5789"/>
                  </a:lnTo>
                  <a:lnTo>
                    <a:pt x="1791" y="5590"/>
                  </a:lnTo>
                  <a:lnTo>
                    <a:pt x="1753" y="5514"/>
                  </a:lnTo>
                  <a:lnTo>
                    <a:pt x="1712" y="5445"/>
                  </a:lnTo>
                  <a:lnTo>
                    <a:pt x="1617" y="5305"/>
                  </a:lnTo>
                  <a:lnTo>
                    <a:pt x="1454" y="5095"/>
                  </a:lnTo>
                  <a:lnTo>
                    <a:pt x="1228" y="4830"/>
                  </a:lnTo>
                  <a:lnTo>
                    <a:pt x="1042" y="4615"/>
                  </a:lnTo>
                  <a:lnTo>
                    <a:pt x="985" y="4541"/>
                  </a:lnTo>
                  <a:lnTo>
                    <a:pt x="860" y="4368"/>
                  </a:lnTo>
                  <a:lnTo>
                    <a:pt x="599" y="3976"/>
                  </a:lnTo>
                  <a:lnTo>
                    <a:pt x="491" y="3783"/>
                  </a:lnTo>
                  <a:lnTo>
                    <a:pt x="438" y="3669"/>
                  </a:lnTo>
                  <a:lnTo>
                    <a:pt x="422" y="3619"/>
                  </a:lnTo>
                  <a:lnTo>
                    <a:pt x="392" y="3512"/>
                  </a:lnTo>
                  <a:lnTo>
                    <a:pt x="330" y="3226"/>
                  </a:lnTo>
                  <a:lnTo>
                    <a:pt x="272" y="2904"/>
                  </a:lnTo>
                  <a:lnTo>
                    <a:pt x="229" y="2608"/>
                  </a:lnTo>
                  <a:lnTo>
                    <a:pt x="217" y="2493"/>
                  </a:lnTo>
                  <a:lnTo>
                    <a:pt x="204" y="2383"/>
                  </a:lnTo>
                  <a:lnTo>
                    <a:pt x="155" y="2130"/>
                  </a:lnTo>
                  <a:lnTo>
                    <a:pt x="98" y="1846"/>
                  </a:lnTo>
                  <a:lnTo>
                    <a:pt x="62" y="1621"/>
                  </a:lnTo>
                  <a:lnTo>
                    <a:pt x="43" y="1469"/>
                  </a:lnTo>
                  <a:lnTo>
                    <a:pt x="37" y="1391"/>
                  </a:lnTo>
                  <a:lnTo>
                    <a:pt x="29" y="1248"/>
                  </a:lnTo>
                  <a:lnTo>
                    <a:pt x="21" y="1049"/>
                  </a:lnTo>
                  <a:lnTo>
                    <a:pt x="27" y="952"/>
                  </a:lnTo>
                  <a:lnTo>
                    <a:pt x="37" y="901"/>
                  </a:lnTo>
                  <a:lnTo>
                    <a:pt x="62" y="841"/>
                  </a:lnTo>
                  <a:lnTo>
                    <a:pt x="89" y="80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4861A307-5183-4D7B-A713-03A8F6EB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902" y="2408237"/>
              <a:ext cx="2349500" cy="3392488"/>
            </a:xfrm>
            <a:custGeom>
              <a:avLst/>
              <a:gdLst>
                <a:gd name="T0" fmla="*/ 1817 w 4441"/>
                <a:gd name="T1" fmla="*/ 5612 h 6410"/>
                <a:gd name="T2" fmla="*/ 1989 w 4441"/>
                <a:gd name="T3" fmla="*/ 6034 h 6410"/>
                <a:gd name="T4" fmla="*/ 2111 w 4441"/>
                <a:gd name="T5" fmla="*/ 6410 h 6410"/>
                <a:gd name="T6" fmla="*/ 4310 w 4441"/>
                <a:gd name="T7" fmla="*/ 6044 h 6410"/>
                <a:gd name="T8" fmla="*/ 3955 w 4441"/>
                <a:gd name="T9" fmla="*/ 5078 h 6410"/>
                <a:gd name="T10" fmla="*/ 3932 w 4441"/>
                <a:gd name="T11" fmla="*/ 4908 h 6410"/>
                <a:gd name="T12" fmla="*/ 3911 w 4441"/>
                <a:gd name="T13" fmla="*/ 4268 h 6410"/>
                <a:gd name="T14" fmla="*/ 3929 w 4441"/>
                <a:gd name="T15" fmla="*/ 3619 h 6410"/>
                <a:gd name="T16" fmla="*/ 3973 w 4441"/>
                <a:gd name="T17" fmla="*/ 3276 h 6410"/>
                <a:gd name="T18" fmla="*/ 4136 w 4441"/>
                <a:gd name="T19" fmla="*/ 2423 h 6410"/>
                <a:gd name="T20" fmla="*/ 4210 w 4441"/>
                <a:gd name="T21" fmla="*/ 1981 h 6410"/>
                <a:gd name="T22" fmla="*/ 4210 w 4441"/>
                <a:gd name="T23" fmla="*/ 1905 h 6410"/>
                <a:gd name="T24" fmla="*/ 4175 w 4441"/>
                <a:gd name="T25" fmla="*/ 1781 h 6410"/>
                <a:gd name="T26" fmla="*/ 4042 w 4441"/>
                <a:gd name="T27" fmla="*/ 1585 h 6410"/>
                <a:gd name="T28" fmla="*/ 3865 w 4441"/>
                <a:gd name="T29" fmla="*/ 1411 h 6410"/>
                <a:gd name="T30" fmla="*/ 3674 w 4441"/>
                <a:gd name="T31" fmla="*/ 1263 h 6410"/>
                <a:gd name="T32" fmla="*/ 3524 w 4441"/>
                <a:gd name="T33" fmla="*/ 1134 h 6410"/>
                <a:gd name="T34" fmla="*/ 2897 w 4441"/>
                <a:gd name="T35" fmla="*/ 514 h 6410"/>
                <a:gd name="T36" fmla="*/ 2513 w 4441"/>
                <a:gd name="T37" fmla="*/ 145 h 6410"/>
                <a:gd name="T38" fmla="*/ 2431 w 4441"/>
                <a:gd name="T39" fmla="*/ 85 h 6410"/>
                <a:gd name="T40" fmla="*/ 2290 w 4441"/>
                <a:gd name="T41" fmla="*/ 18 h 6410"/>
                <a:gd name="T42" fmla="*/ 2151 w 4441"/>
                <a:gd name="T43" fmla="*/ 0 h 6410"/>
                <a:gd name="T44" fmla="*/ 2085 w 4441"/>
                <a:gd name="T45" fmla="*/ 8 h 6410"/>
                <a:gd name="T46" fmla="*/ 1673 w 4441"/>
                <a:gd name="T47" fmla="*/ 181 h 6410"/>
                <a:gd name="T48" fmla="*/ 1104 w 4441"/>
                <a:gd name="T49" fmla="*/ 138 h 6410"/>
                <a:gd name="T50" fmla="*/ 927 w 4441"/>
                <a:gd name="T51" fmla="*/ 138 h 6410"/>
                <a:gd name="T52" fmla="*/ 723 w 4441"/>
                <a:gd name="T53" fmla="*/ 172 h 6410"/>
                <a:gd name="T54" fmla="*/ 476 w 4441"/>
                <a:gd name="T55" fmla="*/ 272 h 6410"/>
                <a:gd name="T56" fmla="*/ 11 w 4441"/>
                <a:gd name="T57" fmla="*/ 495 h 6410"/>
                <a:gd name="T58" fmla="*/ 0 w 4441"/>
                <a:gd name="T59" fmla="*/ 580 h 6410"/>
                <a:gd name="T60" fmla="*/ 21 w 4441"/>
                <a:gd name="T61" fmla="*/ 684 h 6410"/>
                <a:gd name="T62" fmla="*/ 89 w 4441"/>
                <a:gd name="T63" fmla="*/ 802 h 6410"/>
                <a:gd name="T64" fmla="*/ 53 w 4441"/>
                <a:gd name="T65" fmla="*/ 862 h 6410"/>
                <a:gd name="T66" fmla="*/ 27 w 4441"/>
                <a:gd name="T67" fmla="*/ 962 h 6410"/>
                <a:gd name="T68" fmla="*/ 29 w 4441"/>
                <a:gd name="T69" fmla="*/ 1273 h 6410"/>
                <a:gd name="T70" fmla="*/ 43 w 4441"/>
                <a:gd name="T71" fmla="*/ 1493 h 6410"/>
                <a:gd name="T72" fmla="*/ 98 w 4441"/>
                <a:gd name="T73" fmla="*/ 1872 h 6410"/>
                <a:gd name="T74" fmla="*/ 204 w 4441"/>
                <a:gd name="T75" fmla="*/ 2408 h 6410"/>
                <a:gd name="T76" fmla="*/ 258 w 4441"/>
                <a:gd name="T77" fmla="*/ 2768 h 6410"/>
                <a:gd name="T78" fmla="*/ 393 w 4441"/>
                <a:gd name="T79" fmla="*/ 3538 h 6410"/>
                <a:gd name="T80" fmla="*/ 438 w 4441"/>
                <a:gd name="T81" fmla="*/ 3694 h 6410"/>
                <a:gd name="T82" fmla="*/ 599 w 4441"/>
                <a:gd name="T83" fmla="*/ 4000 h 6410"/>
                <a:gd name="T84" fmla="*/ 985 w 4441"/>
                <a:gd name="T85" fmla="*/ 4566 h 6410"/>
                <a:gd name="T86" fmla="*/ 1479 w 4441"/>
                <a:gd name="T87" fmla="*/ 5121 h 6410"/>
                <a:gd name="T88" fmla="*/ 1738 w 4441"/>
                <a:gd name="T89" fmla="*/ 5471 h 6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41" h="6410">
                  <a:moveTo>
                    <a:pt x="1778" y="5539"/>
                  </a:moveTo>
                  <a:lnTo>
                    <a:pt x="1817" y="5612"/>
                  </a:lnTo>
                  <a:lnTo>
                    <a:pt x="1902" y="5804"/>
                  </a:lnTo>
                  <a:lnTo>
                    <a:pt x="1989" y="6034"/>
                  </a:lnTo>
                  <a:lnTo>
                    <a:pt x="2072" y="6285"/>
                  </a:lnTo>
                  <a:lnTo>
                    <a:pt x="2111" y="6410"/>
                  </a:lnTo>
                  <a:lnTo>
                    <a:pt x="4441" y="6410"/>
                  </a:lnTo>
                  <a:lnTo>
                    <a:pt x="4310" y="6044"/>
                  </a:lnTo>
                  <a:lnTo>
                    <a:pt x="4022" y="5266"/>
                  </a:lnTo>
                  <a:lnTo>
                    <a:pt x="3955" y="5078"/>
                  </a:lnTo>
                  <a:lnTo>
                    <a:pt x="3946" y="5032"/>
                  </a:lnTo>
                  <a:lnTo>
                    <a:pt x="3932" y="4908"/>
                  </a:lnTo>
                  <a:lnTo>
                    <a:pt x="3917" y="4667"/>
                  </a:lnTo>
                  <a:lnTo>
                    <a:pt x="3911" y="4268"/>
                  </a:lnTo>
                  <a:lnTo>
                    <a:pt x="3920" y="3833"/>
                  </a:lnTo>
                  <a:lnTo>
                    <a:pt x="3929" y="3619"/>
                  </a:lnTo>
                  <a:lnTo>
                    <a:pt x="3940" y="3511"/>
                  </a:lnTo>
                  <a:lnTo>
                    <a:pt x="3973" y="3276"/>
                  </a:lnTo>
                  <a:lnTo>
                    <a:pt x="4041" y="2903"/>
                  </a:lnTo>
                  <a:lnTo>
                    <a:pt x="4136" y="2423"/>
                  </a:lnTo>
                  <a:lnTo>
                    <a:pt x="4189" y="2130"/>
                  </a:lnTo>
                  <a:lnTo>
                    <a:pt x="4210" y="1981"/>
                  </a:lnTo>
                  <a:lnTo>
                    <a:pt x="4211" y="1929"/>
                  </a:lnTo>
                  <a:lnTo>
                    <a:pt x="4210" y="1905"/>
                  </a:lnTo>
                  <a:lnTo>
                    <a:pt x="4201" y="1856"/>
                  </a:lnTo>
                  <a:lnTo>
                    <a:pt x="4175" y="1781"/>
                  </a:lnTo>
                  <a:lnTo>
                    <a:pt x="4117" y="1682"/>
                  </a:lnTo>
                  <a:lnTo>
                    <a:pt x="4042" y="1585"/>
                  </a:lnTo>
                  <a:lnTo>
                    <a:pt x="3956" y="1493"/>
                  </a:lnTo>
                  <a:lnTo>
                    <a:pt x="3865" y="1411"/>
                  </a:lnTo>
                  <a:lnTo>
                    <a:pt x="3739" y="1309"/>
                  </a:lnTo>
                  <a:lnTo>
                    <a:pt x="3674" y="1263"/>
                  </a:lnTo>
                  <a:lnTo>
                    <a:pt x="3639" y="1238"/>
                  </a:lnTo>
                  <a:lnTo>
                    <a:pt x="3524" y="1134"/>
                  </a:lnTo>
                  <a:lnTo>
                    <a:pt x="3282" y="898"/>
                  </a:lnTo>
                  <a:lnTo>
                    <a:pt x="2897" y="514"/>
                  </a:lnTo>
                  <a:lnTo>
                    <a:pt x="2643" y="265"/>
                  </a:lnTo>
                  <a:lnTo>
                    <a:pt x="2513" y="145"/>
                  </a:lnTo>
                  <a:lnTo>
                    <a:pt x="2470" y="110"/>
                  </a:lnTo>
                  <a:lnTo>
                    <a:pt x="2431" y="85"/>
                  </a:lnTo>
                  <a:lnTo>
                    <a:pt x="2357" y="44"/>
                  </a:lnTo>
                  <a:lnTo>
                    <a:pt x="2290" y="18"/>
                  </a:lnTo>
                  <a:lnTo>
                    <a:pt x="2228" y="5"/>
                  </a:lnTo>
                  <a:lnTo>
                    <a:pt x="2151" y="0"/>
                  </a:lnTo>
                  <a:lnTo>
                    <a:pt x="2091" y="7"/>
                  </a:lnTo>
                  <a:lnTo>
                    <a:pt x="2085" y="8"/>
                  </a:lnTo>
                  <a:lnTo>
                    <a:pt x="1727" y="188"/>
                  </a:lnTo>
                  <a:lnTo>
                    <a:pt x="1673" y="181"/>
                  </a:lnTo>
                  <a:lnTo>
                    <a:pt x="1356" y="152"/>
                  </a:lnTo>
                  <a:lnTo>
                    <a:pt x="1104" y="138"/>
                  </a:lnTo>
                  <a:lnTo>
                    <a:pt x="985" y="136"/>
                  </a:lnTo>
                  <a:lnTo>
                    <a:pt x="927" y="138"/>
                  </a:lnTo>
                  <a:lnTo>
                    <a:pt x="821" y="151"/>
                  </a:lnTo>
                  <a:lnTo>
                    <a:pt x="723" y="172"/>
                  </a:lnTo>
                  <a:lnTo>
                    <a:pt x="638" y="200"/>
                  </a:lnTo>
                  <a:lnTo>
                    <a:pt x="476" y="272"/>
                  </a:lnTo>
                  <a:lnTo>
                    <a:pt x="448" y="290"/>
                  </a:lnTo>
                  <a:lnTo>
                    <a:pt x="11" y="495"/>
                  </a:lnTo>
                  <a:lnTo>
                    <a:pt x="4" y="524"/>
                  </a:lnTo>
                  <a:lnTo>
                    <a:pt x="0" y="580"/>
                  </a:lnTo>
                  <a:lnTo>
                    <a:pt x="7" y="635"/>
                  </a:lnTo>
                  <a:lnTo>
                    <a:pt x="21" y="684"/>
                  </a:lnTo>
                  <a:lnTo>
                    <a:pt x="73" y="783"/>
                  </a:lnTo>
                  <a:lnTo>
                    <a:pt x="89" y="802"/>
                  </a:lnTo>
                  <a:lnTo>
                    <a:pt x="75" y="822"/>
                  </a:lnTo>
                  <a:lnTo>
                    <a:pt x="53" y="862"/>
                  </a:lnTo>
                  <a:lnTo>
                    <a:pt x="37" y="907"/>
                  </a:lnTo>
                  <a:lnTo>
                    <a:pt x="27" y="962"/>
                  </a:lnTo>
                  <a:lnTo>
                    <a:pt x="21" y="1067"/>
                  </a:lnTo>
                  <a:lnTo>
                    <a:pt x="29" y="1273"/>
                  </a:lnTo>
                  <a:lnTo>
                    <a:pt x="37" y="1417"/>
                  </a:lnTo>
                  <a:lnTo>
                    <a:pt x="43" y="1493"/>
                  </a:lnTo>
                  <a:lnTo>
                    <a:pt x="62" y="1647"/>
                  </a:lnTo>
                  <a:lnTo>
                    <a:pt x="98" y="1872"/>
                  </a:lnTo>
                  <a:lnTo>
                    <a:pt x="155" y="2156"/>
                  </a:lnTo>
                  <a:lnTo>
                    <a:pt x="204" y="2408"/>
                  </a:lnTo>
                  <a:lnTo>
                    <a:pt x="217" y="2518"/>
                  </a:lnTo>
                  <a:lnTo>
                    <a:pt x="258" y="2768"/>
                  </a:lnTo>
                  <a:lnTo>
                    <a:pt x="337" y="3252"/>
                  </a:lnTo>
                  <a:lnTo>
                    <a:pt x="393" y="3538"/>
                  </a:lnTo>
                  <a:lnTo>
                    <a:pt x="422" y="3645"/>
                  </a:lnTo>
                  <a:lnTo>
                    <a:pt x="438" y="3694"/>
                  </a:lnTo>
                  <a:lnTo>
                    <a:pt x="491" y="3809"/>
                  </a:lnTo>
                  <a:lnTo>
                    <a:pt x="599" y="4000"/>
                  </a:lnTo>
                  <a:lnTo>
                    <a:pt x="860" y="4394"/>
                  </a:lnTo>
                  <a:lnTo>
                    <a:pt x="985" y="4566"/>
                  </a:lnTo>
                  <a:lnTo>
                    <a:pt x="1135" y="4732"/>
                  </a:lnTo>
                  <a:lnTo>
                    <a:pt x="1479" y="5121"/>
                  </a:lnTo>
                  <a:lnTo>
                    <a:pt x="1643" y="5331"/>
                  </a:lnTo>
                  <a:lnTo>
                    <a:pt x="1738" y="5471"/>
                  </a:lnTo>
                  <a:lnTo>
                    <a:pt x="1778" y="5539"/>
                  </a:ln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30344469-A48F-4C06-96FB-5F92273DD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102" y="2698749"/>
              <a:ext cx="868363" cy="974725"/>
            </a:xfrm>
            <a:custGeom>
              <a:avLst/>
              <a:gdLst>
                <a:gd name="T0" fmla="*/ 19 w 1639"/>
                <a:gd name="T1" fmla="*/ 307 h 1843"/>
                <a:gd name="T2" fmla="*/ 182 w 1639"/>
                <a:gd name="T3" fmla="*/ 266 h 1843"/>
                <a:gd name="T4" fmla="*/ 231 w 1639"/>
                <a:gd name="T5" fmla="*/ 230 h 1843"/>
                <a:gd name="T6" fmla="*/ 177 w 1639"/>
                <a:gd name="T7" fmla="*/ 118 h 1843"/>
                <a:gd name="T8" fmla="*/ 154 w 1639"/>
                <a:gd name="T9" fmla="*/ 0 h 1843"/>
                <a:gd name="T10" fmla="*/ 231 w 1639"/>
                <a:gd name="T11" fmla="*/ 135 h 1843"/>
                <a:gd name="T12" fmla="*/ 314 w 1639"/>
                <a:gd name="T13" fmla="*/ 219 h 1843"/>
                <a:gd name="T14" fmla="*/ 380 w 1639"/>
                <a:gd name="T15" fmla="*/ 252 h 1843"/>
                <a:gd name="T16" fmla="*/ 680 w 1639"/>
                <a:gd name="T17" fmla="*/ 340 h 1843"/>
                <a:gd name="T18" fmla="*/ 836 w 1639"/>
                <a:gd name="T19" fmla="*/ 356 h 1843"/>
                <a:gd name="T20" fmla="*/ 890 w 1639"/>
                <a:gd name="T21" fmla="*/ 340 h 1843"/>
                <a:gd name="T22" fmla="*/ 923 w 1639"/>
                <a:gd name="T23" fmla="*/ 311 h 1843"/>
                <a:gd name="T24" fmla="*/ 974 w 1639"/>
                <a:gd name="T25" fmla="*/ 191 h 1843"/>
                <a:gd name="T26" fmla="*/ 974 w 1639"/>
                <a:gd name="T27" fmla="*/ 204 h 1843"/>
                <a:gd name="T28" fmla="*/ 990 w 1639"/>
                <a:gd name="T29" fmla="*/ 428 h 1843"/>
                <a:gd name="T30" fmla="*/ 1018 w 1639"/>
                <a:gd name="T31" fmla="*/ 504 h 1843"/>
                <a:gd name="T32" fmla="*/ 1294 w 1639"/>
                <a:gd name="T33" fmla="*/ 909 h 1843"/>
                <a:gd name="T34" fmla="*/ 1464 w 1639"/>
                <a:gd name="T35" fmla="*/ 1092 h 1843"/>
                <a:gd name="T36" fmla="*/ 1514 w 1639"/>
                <a:gd name="T37" fmla="*/ 1109 h 1843"/>
                <a:gd name="T38" fmla="*/ 1629 w 1639"/>
                <a:gd name="T39" fmla="*/ 1103 h 1843"/>
                <a:gd name="T40" fmla="*/ 1623 w 1639"/>
                <a:gd name="T41" fmla="*/ 1103 h 1843"/>
                <a:gd name="T42" fmla="*/ 1508 w 1639"/>
                <a:gd name="T43" fmla="*/ 1178 h 1843"/>
                <a:gd name="T44" fmla="*/ 1485 w 1639"/>
                <a:gd name="T45" fmla="*/ 1228 h 1843"/>
                <a:gd name="T46" fmla="*/ 1481 w 1639"/>
                <a:gd name="T47" fmla="*/ 1312 h 1843"/>
                <a:gd name="T48" fmla="*/ 1527 w 1639"/>
                <a:gd name="T49" fmla="*/ 1776 h 1843"/>
                <a:gd name="T50" fmla="*/ 1524 w 1639"/>
                <a:gd name="T51" fmla="*/ 1786 h 1843"/>
                <a:gd name="T52" fmla="*/ 1438 w 1639"/>
                <a:gd name="T53" fmla="*/ 1312 h 1843"/>
                <a:gd name="T54" fmla="*/ 1433 w 1639"/>
                <a:gd name="T55" fmla="*/ 1236 h 1843"/>
                <a:gd name="T56" fmla="*/ 1384 w 1639"/>
                <a:gd name="T57" fmla="*/ 1146 h 1843"/>
                <a:gd name="T58" fmla="*/ 1281 w 1639"/>
                <a:gd name="T59" fmla="*/ 1028 h 1843"/>
                <a:gd name="T60" fmla="*/ 1255 w 1639"/>
                <a:gd name="T61" fmla="*/ 972 h 1843"/>
                <a:gd name="T62" fmla="*/ 1013 w 1639"/>
                <a:gd name="T63" fmla="*/ 610 h 1843"/>
                <a:gd name="T64" fmla="*/ 925 w 1639"/>
                <a:gd name="T65" fmla="*/ 451 h 1843"/>
                <a:gd name="T66" fmla="*/ 913 w 1639"/>
                <a:gd name="T67" fmla="*/ 438 h 1843"/>
                <a:gd name="T68" fmla="*/ 717 w 1639"/>
                <a:gd name="T69" fmla="*/ 412 h 1843"/>
                <a:gd name="T70" fmla="*/ 347 w 1639"/>
                <a:gd name="T71" fmla="*/ 317 h 1843"/>
                <a:gd name="T72" fmla="*/ 283 w 1639"/>
                <a:gd name="T73" fmla="*/ 281 h 1843"/>
                <a:gd name="T74" fmla="*/ 239 w 1639"/>
                <a:gd name="T75" fmla="*/ 295 h 1843"/>
                <a:gd name="T76" fmla="*/ 49 w 1639"/>
                <a:gd name="T77" fmla="*/ 314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9" h="1843">
                  <a:moveTo>
                    <a:pt x="0" y="307"/>
                  </a:moveTo>
                  <a:lnTo>
                    <a:pt x="19" y="307"/>
                  </a:lnTo>
                  <a:lnTo>
                    <a:pt x="124" y="289"/>
                  </a:lnTo>
                  <a:lnTo>
                    <a:pt x="182" y="266"/>
                  </a:lnTo>
                  <a:lnTo>
                    <a:pt x="216" y="243"/>
                  </a:lnTo>
                  <a:lnTo>
                    <a:pt x="231" y="230"/>
                  </a:lnTo>
                  <a:lnTo>
                    <a:pt x="221" y="214"/>
                  </a:lnTo>
                  <a:lnTo>
                    <a:pt x="177" y="118"/>
                  </a:lnTo>
                  <a:lnTo>
                    <a:pt x="156" y="39"/>
                  </a:lnTo>
                  <a:lnTo>
                    <a:pt x="154" y="0"/>
                  </a:lnTo>
                  <a:lnTo>
                    <a:pt x="163" y="21"/>
                  </a:lnTo>
                  <a:lnTo>
                    <a:pt x="231" y="135"/>
                  </a:lnTo>
                  <a:lnTo>
                    <a:pt x="278" y="190"/>
                  </a:lnTo>
                  <a:lnTo>
                    <a:pt x="314" y="219"/>
                  </a:lnTo>
                  <a:lnTo>
                    <a:pt x="333" y="230"/>
                  </a:lnTo>
                  <a:lnTo>
                    <a:pt x="380" y="252"/>
                  </a:lnTo>
                  <a:lnTo>
                    <a:pt x="542" y="305"/>
                  </a:lnTo>
                  <a:lnTo>
                    <a:pt x="680" y="340"/>
                  </a:lnTo>
                  <a:lnTo>
                    <a:pt x="764" y="353"/>
                  </a:lnTo>
                  <a:lnTo>
                    <a:pt x="836" y="356"/>
                  </a:lnTo>
                  <a:lnTo>
                    <a:pt x="873" y="348"/>
                  </a:lnTo>
                  <a:lnTo>
                    <a:pt x="890" y="340"/>
                  </a:lnTo>
                  <a:lnTo>
                    <a:pt x="896" y="333"/>
                  </a:lnTo>
                  <a:lnTo>
                    <a:pt x="923" y="311"/>
                  </a:lnTo>
                  <a:lnTo>
                    <a:pt x="955" y="261"/>
                  </a:lnTo>
                  <a:lnTo>
                    <a:pt x="974" y="191"/>
                  </a:lnTo>
                  <a:lnTo>
                    <a:pt x="974" y="178"/>
                  </a:lnTo>
                  <a:lnTo>
                    <a:pt x="974" y="204"/>
                  </a:lnTo>
                  <a:lnTo>
                    <a:pt x="980" y="337"/>
                  </a:lnTo>
                  <a:lnTo>
                    <a:pt x="990" y="428"/>
                  </a:lnTo>
                  <a:lnTo>
                    <a:pt x="998" y="461"/>
                  </a:lnTo>
                  <a:lnTo>
                    <a:pt x="1018" y="504"/>
                  </a:lnTo>
                  <a:lnTo>
                    <a:pt x="1135" y="688"/>
                  </a:lnTo>
                  <a:lnTo>
                    <a:pt x="1294" y="909"/>
                  </a:lnTo>
                  <a:lnTo>
                    <a:pt x="1404" y="1040"/>
                  </a:lnTo>
                  <a:lnTo>
                    <a:pt x="1464" y="1092"/>
                  </a:lnTo>
                  <a:lnTo>
                    <a:pt x="1485" y="1100"/>
                  </a:lnTo>
                  <a:lnTo>
                    <a:pt x="1514" y="1109"/>
                  </a:lnTo>
                  <a:lnTo>
                    <a:pt x="1569" y="1112"/>
                  </a:lnTo>
                  <a:lnTo>
                    <a:pt x="1629" y="1103"/>
                  </a:lnTo>
                  <a:lnTo>
                    <a:pt x="1639" y="1100"/>
                  </a:lnTo>
                  <a:lnTo>
                    <a:pt x="1623" y="1103"/>
                  </a:lnTo>
                  <a:lnTo>
                    <a:pt x="1546" y="1142"/>
                  </a:lnTo>
                  <a:lnTo>
                    <a:pt x="1508" y="1178"/>
                  </a:lnTo>
                  <a:lnTo>
                    <a:pt x="1491" y="1210"/>
                  </a:lnTo>
                  <a:lnTo>
                    <a:pt x="1485" y="1228"/>
                  </a:lnTo>
                  <a:lnTo>
                    <a:pt x="1481" y="1247"/>
                  </a:lnTo>
                  <a:lnTo>
                    <a:pt x="1481" y="1312"/>
                  </a:lnTo>
                  <a:lnTo>
                    <a:pt x="1489" y="1456"/>
                  </a:lnTo>
                  <a:lnTo>
                    <a:pt x="1527" y="1776"/>
                  </a:lnTo>
                  <a:lnTo>
                    <a:pt x="1537" y="1843"/>
                  </a:lnTo>
                  <a:lnTo>
                    <a:pt x="1524" y="1786"/>
                  </a:lnTo>
                  <a:lnTo>
                    <a:pt x="1466" y="1496"/>
                  </a:lnTo>
                  <a:lnTo>
                    <a:pt x="1438" y="1312"/>
                  </a:lnTo>
                  <a:lnTo>
                    <a:pt x="1435" y="1254"/>
                  </a:lnTo>
                  <a:lnTo>
                    <a:pt x="1433" y="1236"/>
                  </a:lnTo>
                  <a:lnTo>
                    <a:pt x="1420" y="1198"/>
                  </a:lnTo>
                  <a:lnTo>
                    <a:pt x="1384" y="1146"/>
                  </a:lnTo>
                  <a:lnTo>
                    <a:pt x="1322" y="1080"/>
                  </a:lnTo>
                  <a:lnTo>
                    <a:pt x="1281" y="1028"/>
                  </a:lnTo>
                  <a:lnTo>
                    <a:pt x="1260" y="991"/>
                  </a:lnTo>
                  <a:lnTo>
                    <a:pt x="1255" y="972"/>
                  </a:lnTo>
                  <a:lnTo>
                    <a:pt x="1187" y="864"/>
                  </a:lnTo>
                  <a:lnTo>
                    <a:pt x="1013" y="610"/>
                  </a:lnTo>
                  <a:lnTo>
                    <a:pt x="948" y="504"/>
                  </a:lnTo>
                  <a:lnTo>
                    <a:pt x="925" y="451"/>
                  </a:lnTo>
                  <a:lnTo>
                    <a:pt x="922" y="435"/>
                  </a:lnTo>
                  <a:lnTo>
                    <a:pt x="913" y="438"/>
                  </a:lnTo>
                  <a:lnTo>
                    <a:pt x="857" y="435"/>
                  </a:lnTo>
                  <a:lnTo>
                    <a:pt x="717" y="412"/>
                  </a:lnTo>
                  <a:lnTo>
                    <a:pt x="487" y="358"/>
                  </a:lnTo>
                  <a:lnTo>
                    <a:pt x="347" y="317"/>
                  </a:lnTo>
                  <a:lnTo>
                    <a:pt x="291" y="291"/>
                  </a:lnTo>
                  <a:lnTo>
                    <a:pt x="283" y="281"/>
                  </a:lnTo>
                  <a:lnTo>
                    <a:pt x="285" y="282"/>
                  </a:lnTo>
                  <a:lnTo>
                    <a:pt x="239" y="295"/>
                  </a:lnTo>
                  <a:lnTo>
                    <a:pt x="153" y="311"/>
                  </a:lnTo>
                  <a:lnTo>
                    <a:pt x="49" y="314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EA4B73A7-F046-40F1-9D45-8A1A312C8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40" y="2846387"/>
              <a:ext cx="422275" cy="339725"/>
            </a:xfrm>
            <a:custGeom>
              <a:avLst/>
              <a:gdLst>
                <a:gd name="T0" fmla="*/ 793 w 796"/>
                <a:gd name="T1" fmla="*/ 308 h 641"/>
                <a:gd name="T2" fmla="*/ 762 w 796"/>
                <a:gd name="T3" fmla="*/ 319 h 641"/>
                <a:gd name="T4" fmla="*/ 599 w 796"/>
                <a:gd name="T5" fmla="*/ 371 h 641"/>
                <a:gd name="T6" fmla="*/ 520 w 796"/>
                <a:gd name="T7" fmla="*/ 387 h 641"/>
                <a:gd name="T8" fmla="*/ 476 w 796"/>
                <a:gd name="T9" fmla="*/ 389 h 641"/>
                <a:gd name="T10" fmla="*/ 461 w 796"/>
                <a:gd name="T11" fmla="*/ 384 h 641"/>
                <a:gd name="T12" fmla="*/ 445 w 796"/>
                <a:gd name="T13" fmla="*/ 377 h 641"/>
                <a:gd name="T14" fmla="*/ 397 w 796"/>
                <a:gd name="T15" fmla="*/ 340 h 641"/>
                <a:gd name="T16" fmla="*/ 305 w 796"/>
                <a:gd name="T17" fmla="*/ 252 h 641"/>
                <a:gd name="T18" fmla="*/ 115 w 796"/>
                <a:gd name="T19" fmla="*/ 44 h 641"/>
                <a:gd name="T20" fmla="*/ 76 w 796"/>
                <a:gd name="T21" fmla="*/ 0 h 641"/>
                <a:gd name="T22" fmla="*/ 26 w 796"/>
                <a:gd name="T23" fmla="*/ 26 h 641"/>
                <a:gd name="T24" fmla="*/ 0 w 796"/>
                <a:gd name="T25" fmla="*/ 26 h 641"/>
                <a:gd name="T26" fmla="*/ 41 w 796"/>
                <a:gd name="T27" fmla="*/ 60 h 641"/>
                <a:gd name="T28" fmla="*/ 229 w 796"/>
                <a:gd name="T29" fmla="*/ 249 h 641"/>
                <a:gd name="T30" fmla="*/ 302 w 796"/>
                <a:gd name="T31" fmla="*/ 350 h 641"/>
                <a:gd name="T32" fmla="*/ 330 w 796"/>
                <a:gd name="T33" fmla="*/ 410 h 641"/>
                <a:gd name="T34" fmla="*/ 332 w 796"/>
                <a:gd name="T35" fmla="*/ 435 h 641"/>
                <a:gd name="T36" fmla="*/ 154 w 796"/>
                <a:gd name="T37" fmla="*/ 615 h 641"/>
                <a:gd name="T38" fmla="*/ 154 w 796"/>
                <a:gd name="T39" fmla="*/ 641 h 641"/>
                <a:gd name="T40" fmla="*/ 224 w 796"/>
                <a:gd name="T41" fmla="*/ 589 h 641"/>
                <a:gd name="T42" fmla="*/ 361 w 796"/>
                <a:gd name="T43" fmla="*/ 485 h 641"/>
                <a:gd name="T44" fmla="*/ 420 w 796"/>
                <a:gd name="T45" fmla="*/ 449 h 641"/>
                <a:gd name="T46" fmla="*/ 450 w 796"/>
                <a:gd name="T47" fmla="*/ 436 h 641"/>
                <a:gd name="T48" fmla="*/ 461 w 796"/>
                <a:gd name="T49" fmla="*/ 435 h 641"/>
                <a:gd name="T50" fmla="*/ 512 w 796"/>
                <a:gd name="T51" fmla="*/ 425 h 641"/>
                <a:gd name="T52" fmla="*/ 629 w 796"/>
                <a:gd name="T53" fmla="*/ 390 h 641"/>
                <a:gd name="T54" fmla="*/ 736 w 796"/>
                <a:gd name="T55" fmla="*/ 353 h 641"/>
                <a:gd name="T56" fmla="*/ 785 w 796"/>
                <a:gd name="T57" fmla="*/ 327 h 641"/>
                <a:gd name="T58" fmla="*/ 796 w 796"/>
                <a:gd name="T59" fmla="*/ 312 h 641"/>
                <a:gd name="T60" fmla="*/ 793 w 796"/>
                <a:gd name="T61" fmla="*/ 308 h 641"/>
                <a:gd name="T62" fmla="*/ 793 w 796"/>
                <a:gd name="T63" fmla="*/ 3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" h="641">
                  <a:moveTo>
                    <a:pt x="793" y="308"/>
                  </a:moveTo>
                  <a:lnTo>
                    <a:pt x="762" y="319"/>
                  </a:lnTo>
                  <a:lnTo>
                    <a:pt x="599" y="371"/>
                  </a:lnTo>
                  <a:lnTo>
                    <a:pt x="520" y="387"/>
                  </a:lnTo>
                  <a:lnTo>
                    <a:pt x="476" y="389"/>
                  </a:lnTo>
                  <a:lnTo>
                    <a:pt x="461" y="384"/>
                  </a:lnTo>
                  <a:lnTo>
                    <a:pt x="445" y="377"/>
                  </a:lnTo>
                  <a:lnTo>
                    <a:pt x="397" y="340"/>
                  </a:lnTo>
                  <a:lnTo>
                    <a:pt x="305" y="252"/>
                  </a:lnTo>
                  <a:lnTo>
                    <a:pt x="115" y="44"/>
                  </a:lnTo>
                  <a:lnTo>
                    <a:pt x="76" y="0"/>
                  </a:lnTo>
                  <a:lnTo>
                    <a:pt x="26" y="26"/>
                  </a:lnTo>
                  <a:lnTo>
                    <a:pt x="0" y="26"/>
                  </a:lnTo>
                  <a:lnTo>
                    <a:pt x="41" y="60"/>
                  </a:lnTo>
                  <a:lnTo>
                    <a:pt x="229" y="249"/>
                  </a:lnTo>
                  <a:lnTo>
                    <a:pt x="302" y="350"/>
                  </a:lnTo>
                  <a:lnTo>
                    <a:pt x="330" y="410"/>
                  </a:lnTo>
                  <a:lnTo>
                    <a:pt x="332" y="435"/>
                  </a:lnTo>
                  <a:lnTo>
                    <a:pt x="154" y="615"/>
                  </a:lnTo>
                  <a:lnTo>
                    <a:pt x="154" y="641"/>
                  </a:lnTo>
                  <a:lnTo>
                    <a:pt x="224" y="589"/>
                  </a:lnTo>
                  <a:lnTo>
                    <a:pt x="361" y="485"/>
                  </a:lnTo>
                  <a:lnTo>
                    <a:pt x="420" y="449"/>
                  </a:lnTo>
                  <a:lnTo>
                    <a:pt x="450" y="436"/>
                  </a:lnTo>
                  <a:lnTo>
                    <a:pt x="461" y="435"/>
                  </a:lnTo>
                  <a:lnTo>
                    <a:pt x="512" y="425"/>
                  </a:lnTo>
                  <a:lnTo>
                    <a:pt x="629" y="390"/>
                  </a:lnTo>
                  <a:lnTo>
                    <a:pt x="736" y="353"/>
                  </a:lnTo>
                  <a:lnTo>
                    <a:pt x="785" y="327"/>
                  </a:lnTo>
                  <a:lnTo>
                    <a:pt x="796" y="312"/>
                  </a:lnTo>
                  <a:lnTo>
                    <a:pt x="793" y="308"/>
                  </a:lnTo>
                  <a:lnTo>
                    <a:pt x="793" y="308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CF1F522A-4147-4AF2-8C8D-BB661D58C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552" y="3198812"/>
              <a:ext cx="366713" cy="460375"/>
            </a:xfrm>
            <a:custGeom>
              <a:avLst/>
              <a:gdLst>
                <a:gd name="T0" fmla="*/ 2 w 692"/>
                <a:gd name="T1" fmla="*/ 871 h 871"/>
                <a:gd name="T2" fmla="*/ 0 w 692"/>
                <a:gd name="T3" fmla="*/ 871 h 871"/>
                <a:gd name="T4" fmla="*/ 26 w 692"/>
                <a:gd name="T5" fmla="*/ 835 h 871"/>
                <a:gd name="T6" fmla="*/ 35 w 692"/>
                <a:gd name="T7" fmla="*/ 809 h 871"/>
                <a:gd name="T8" fmla="*/ 61 w 692"/>
                <a:gd name="T9" fmla="*/ 730 h 871"/>
                <a:gd name="T10" fmla="*/ 77 w 692"/>
                <a:gd name="T11" fmla="*/ 641 h 871"/>
                <a:gd name="T12" fmla="*/ 87 w 692"/>
                <a:gd name="T13" fmla="*/ 605 h 871"/>
                <a:gd name="T14" fmla="*/ 106 w 692"/>
                <a:gd name="T15" fmla="*/ 570 h 871"/>
                <a:gd name="T16" fmla="*/ 129 w 692"/>
                <a:gd name="T17" fmla="*/ 487 h 871"/>
                <a:gd name="T18" fmla="*/ 163 w 692"/>
                <a:gd name="T19" fmla="*/ 421 h 871"/>
                <a:gd name="T20" fmla="*/ 196 w 692"/>
                <a:gd name="T21" fmla="*/ 363 h 871"/>
                <a:gd name="T22" fmla="*/ 231 w 692"/>
                <a:gd name="T23" fmla="*/ 282 h 871"/>
                <a:gd name="T24" fmla="*/ 231 w 692"/>
                <a:gd name="T25" fmla="*/ 256 h 871"/>
                <a:gd name="T26" fmla="*/ 231 w 692"/>
                <a:gd name="T27" fmla="*/ 256 h 871"/>
                <a:gd name="T28" fmla="*/ 231 w 692"/>
                <a:gd name="T29" fmla="*/ 256 h 871"/>
                <a:gd name="T30" fmla="*/ 301 w 692"/>
                <a:gd name="T31" fmla="*/ 186 h 871"/>
                <a:gd name="T32" fmla="*/ 359 w 692"/>
                <a:gd name="T33" fmla="*/ 154 h 871"/>
                <a:gd name="T34" fmla="*/ 417 w 692"/>
                <a:gd name="T35" fmla="*/ 120 h 871"/>
                <a:gd name="T36" fmla="*/ 455 w 692"/>
                <a:gd name="T37" fmla="*/ 86 h 871"/>
                <a:gd name="T38" fmla="*/ 513 w 692"/>
                <a:gd name="T39" fmla="*/ 52 h 871"/>
                <a:gd name="T40" fmla="*/ 618 w 692"/>
                <a:gd name="T41" fmla="*/ 4 h 871"/>
                <a:gd name="T42" fmla="*/ 666 w 692"/>
                <a:gd name="T43" fmla="*/ 0 h 871"/>
                <a:gd name="T44" fmla="*/ 692 w 692"/>
                <a:gd name="T45" fmla="*/ 0 h 871"/>
                <a:gd name="T46" fmla="*/ 689 w 692"/>
                <a:gd name="T47" fmla="*/ 0 h 871"/>
                <a:gd name="T48" fmla="*/ 667 w 692"/>
                <a:gd name="T49" fmla="*/ 17 h 871"/>
                <a:gd name="T50" fmla="*/ 644 w 692"/>
                <a:gd name="T51" fmla="*/ 42 h 871"/>
                <a:gd name="T52" fmla="*/ 574 w 692"/>
                <a:gd name="T53" fmla="*/ 85 h 871"/>
                <a:gd name="T54" fmla="*/ 545 w 692"/>
                <a:gd name="T55" fmla="*/ 120 h 871"/>
                <a:gd name="T56" fmla="*/ 487 w 692"/>
                <a:gd name="T57" fmla="*/ 154 h 871"/>
                <a:gd name="T58" fmla="*/ 430 w 692"/>
                <a:gd name="T59" fmla="*/ 190 h 871"/>
                <a:gd name="T60" fmla="*/ 391 w 692"/>
                <a:gd name="T61" fmla="*/ 225 h 871"/>
                <a:gd name="T62" fmla="*/ 333 w 692"/>
                <a:gd name="T63" fmla="*/ 256 h 871"/>
                <a:gd name="T64" fmla="*/ 307 w 692"/>
                <a:gd name="T65" fmla="*/ 282 h 871"/>
                <a:gd name="T66" fmla="*/ 307 w 692"/>
                <a:gd name="T67" fmla="*/ 282 h 871"/>
                <a:gd name="T68" fmla="*/ 307 w 692"/>
                <a:gd name="T69" fmla="*/ 282 h 871"/>
                <a:gd name="T70" fmla="*/ 307 w 692"/>
                <a:gd name="T71" fmla="*/ 282 h 871"/>
                <a:gd name="T72" fmla="*/ 307 w 692"/>
                <a:gd name="T73" fmla="*/ 308 h 871"/>
                <a:gd name="T74" fmla="*/ 273 w 692"/>
                <a:gd name="T75" fmla="*/ 387 h 871"/>
                <a:gd name="T76" fmla="*/ 241 w 692"/>
                <a:gd name="T77" fmla="*/ 429 h 871"/>
                <a:gd name="T78" fmla="*/ 205 w 692"/>
                <a:gd name="T79" fmla="*/ 513 h 871"/>
                <a:gd name="T80" fmla="*/ 170 w 692"/>
                <a:gd name="T81" fmla="*/ 570 h 871"/>
                <a:gd name="T82" fmla="*/ 154 w 692"/>
                <a:gd name="T83" fmla="*/ 605 h 871"/>
                <a:gd name="T84" fmla="*/ 129 w 692"/>
                <a:gd name="T85" fmla="*/ 641 h 871"/>
                <a:gd name="T86" fmla="*/ 118 w 692"/>
                <a:gd name="T87" fmla="*/ 676 h 871"/>
                <a:gd name="T88" fmla="*/ 84 w 692"/>
                <a:gd name="T89" fmla="*/ 730 h 871"/>
                <a:gd name="T90" fmla="*/ 36 w 692"/>
                <a:gd name="T91" fmla="*/ 792 h 871"/>
                <a:gd name="T92" fmla="*/ 34 w 692"/>
                <a:gd name="T93" fmla="*/ 812 h 871"/>
                <a:gd name="T94" fmla="*/ 26 w 692"/>
                <a:gd name="T95" fmla="*/ 861 h 871"/>
                <a:gd name="T96" fmla="*/ 0 w 692"/>
                <a:gd name="T97" fmla="*/ 871 h 871"/>
                <a:gd name="T98" fmla="*/ 8 w 692"/>
                <a:gd name="T99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2" h="871">
                  <a:moveTo>
                    <a:pt x="0" y="871"/>
                  </a:moveTo>
                  <a:lnTo>
                    <a:pt x="2" y="871"/>
                  </a:lnTo>
                  <a:lnTo>
                    <a:pt x="13" y="871"/>
                  </a:lnTo>
                  <a:lnTo>
                    <a:pt x="0" y="871"/>
                  </a:lnTo>
                  <a:lnTo>
                    <a:pt x="16" y="856"/>
                  </a:lnTo>
                  <a:lnTo>
                    <a:pt x="26" y="835"/>
                  </a:lnTo>
                  <a:lnTo>
                    <a:pt x="26" y="820"/>
                  </a:lnTo>
                  <a:lnTo>
                    <a:pt x="35" y="809"/>
                  </a:lnTo>
                  <a:lnTo>
                    <a:pt x="46" y="782"/>
                  </a:lnTo>
                  <a:lnTo>
                    <a:pt x="61" y="730"/>
                  </a:lnTo>
                  <a:lnTo>
                    <a:pt x="77" y="691"/>
                  </a:lnTo>
                  <a:lnTo>
                    <a:pt x="77" y="641"/>
                  </a:lnTo>
                  <a:lnTo>
                    <a:pt x="77" y="625"/>
                  </a:lnTo>
                  <a:lnTo>
                    <a:pt x="87" y="605"/>
                  </a:lnTo>
                  <a:lnTo>
                    <a:pt x="103" y="589"/>
                  </a:lnTo>
                  <a:lnTo>
                    <a:pt x="106" y="570"/>
                  </a:lnTo>
                  <a:lnTo>
                    <a:pt x="126" y="523"/>
                  </a:lnTo>
                  <a:lnTo>
                    <a:pt x="129" y="487"/>
                  </a:lnTo>
                  <a:lnTo>
                    <a:pt x="144" y="468"/>
                  </a:lnTo>
                  <a:lnTo>
                    <a:pt x="163" y="421"/>
                  </a:lnTo>
                  <a:lnTo>
                    <a:pt x="180" y="385"/>
                  </a:lnTo>
                  <a:lnTo>
                    <a:pt x="196" y="363"/>
                  </a:lnTo>
                  <a:lnTo>
                    <a:pt x="215" y="305"/>
                  </a:lnTo>
                  <a:lnTo>
                    <a:pt x="231" y="282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31" y="256"/>
                  </a:lnTo>
                  <a:lnTo>
                    <a:pt x="283" y="206"/>
                  </a:lnTo>
                  <a:lnTo>
                    <a:pt x="301" y="186"/>
                  </a:lnTo>
                  <a:lnTo>
                    <a:pt x="340" y="157"/>
                  </a:lnTo>
                  <a:lnTo>
                    <a:pt x="359" y="154"/>
                  </a:lnTo>
                  <a:lnTo>
                    <a:pt x="378" y="138"/>
                  </a:lnTo>
                  <a:lnTo>
                    <a:pt x="417" y="120"/>
                  </a:lnTo>
                  <a:lnTo>
                    <a:pt x="435" y="104"/>
                  </a:lnTo>
                  <a:lnTo>
                    <a:pt x="455" y="86"/>
                  </a:lnTo>
                  <a:lnTo>
                    <a:pt x="493" y="68"/>
                  </a:lnTo>
                  <a:lnTo>
                    <a:pt x="513" y="52"/>
                  </a:lnTo>
                  <a:lnTo>
                    <a:pt x="551" y="33"/>
                  </a:lnTo>
                  <a:lnTo>
                    <a:pt x="618" y="4"/>
                  </a:lnTo>
                  <a:lnTo>
                    <a:pt x="641" y="0"/>
                  </a:lnTo>
                  <a:lnTo>
                    <a:pt x="666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92" y="0"/>
                  </a:lnTo>
                  <a:lnTo>
                    <a:pt x="689" y="0"/>
                  </a:lnTo>
                  <a:lnTo>
                    <a:pt x="674" y="7"/>
                  </a:lnTo>
                  <a:lnTo>
                    <a:pt x="667" y="17"/>
                  </a:lnTo>
                  <a:lnTo>
                    <a:pt x="666" y="26"/>
                  </a:lnTo>
                  <a:lnTo>
                    <a:pt x="644" y="42"/>
                  </a:lnTo>
                  <a:lnTo>
                    <a:pt x="601" y="62"/>
                  </a:lnTo>
                  <a:lnTo>
                    <a:pt x="574" y="85"/>
                  </a:lnTo>
                  <a:lnTo>
                    <a:pt x="564" y="104"/>
                  </a:lnTo>
                  <a:lnTo>
                    <a:pt x="545" y="120"/>
                  </a:lnTo>
                  <a:lnTo>
                    <a:pt x="506" y="138"/>
                  </a:lnTo>
                  <a:lnTo>
                    <a:pt x="487" y="154"/>
                  </a:lnTo>
                  <a:lnTo>
                    <a:pt x="468" y="170"/>
                  </a:lnTo>
                  <a:lnTo>
                    <a:pt x="430" y="190"/>
                  </a:lnTo>
                  <a:lnTo>
                    <a:pt x="411" y="206"/>
                  </a:lnTo>
                  <a:lnTo>
                    <a:pt x="391" y="225"/>
                  </a:lnTo>
                  <a:lnTo>
                    <a:pt x="353" y="254"/>
                  </a:lnTo>
                  <a:lnTo>
                    <a:pt x="333" y="256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282"/>
                  </a:lnTo>
                  <a:lnTo>
                    <a:pt x="307" y="308"/>
                  </a:lnTo>
                  <a:lnTo>
                    <a:pt x="291" y="330"/>
                  </a:lnTo>
                  <a:lnTo>
                    <a:pt x="273" y="387"/>
                  </a:lnTo>
                  <a:lnTo>
                    <a:pt x="257" y="411"/>
                  </a:lnTo>
                  <a:lnTo>
                    <a:pt x="241" y="429"/>
                  </a:lnTo>
                  <a:lnTo>
                    <a:pt x="221" y="478"/>
                  </a:lnTo>
                  <a:lnTo>
                    <a:pt x="205" y="513"/>
                  </a:lnTo>
                  <a:lnTo>
                    <a:pt x="189" y="531"/>
                  </a:lnTo>
                  <a:lnTo>
                    <a:pt x="170" y="570"/>
                  </a:lnTo>
                  <a:lnTo>
                    <a:pt x="154" y="589"/>
                  </a:lnTo>
                  <a:lnTo>
                    <a:pt x="154" y="605"/>
                  </a:lnTo>
                  <a:lnTo>
                    <a:pt x="144" y="625"/>
                  </a:lnTo>
                  <a:lnTo>
                    <a:pt x="129" y="641"/>
                  </a:lnTo>
                  <a:lnTo>
                    <a:pt x="129" y="657"/>
                  </a:lnTo>
                  <a:lnTo>
                    <a:pt x="118" y="676"/>
                  </a:lnTo>
                  <a:lnTo>
                    <a:pt x="103" y="691"/>
                  </a:lnTo>
                  <a:lnTo>
                    <a:pt x="84" y="730"/>
                  </a:lnTo>
                  <a:lnTo>
                    <a:pt x="55" y="776"/>
                  </a:lnTo>
                  <a:lnTo>
                    <a:pt x="36" y="792"/>
                  </a:lnTo>
                  <a:lnTo>
                    <a:pt x="26" y="795"/>
                  </a:lnTo>
                  <a:lnTo>
                    <a:pt x="34" y="812"/>
                  </a:lnTo>
                  <a:lnTo>
                    <a:pt x="36" y="841"/>
                  </a:lnTo>
                  <a:lnTo>
                    <a:pt x="26" y="861"/>
                  </a:lnTo>
                  <a:lnTo>
                    <a:pt x="10" y="870"/>
                  </a:lnTo>
                  <a:lnTo>
                    <a:pt x="0" y="871"/>
                  </a:lnTo>
                  <a:lnTo>
                    <a:pt x="13" y="871"/>
                  </a:lnTo>
                  <a:lnTo>
                    <a:pt x="8" y="871"/>
                  </a:lnTo>
                  <a:lnTo>
                    <a:pt x="0" y="871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AAC6BC22-5FAF-47EF-A833-2153142D0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940" y="2778124"/>
              <a:ext cx="690563" cy="1085850"/>
            </a:xfrm>
            <a:custGeom>
              <a:avLst/>
              <a:gdLst>
                <a:gd name="T0" fmla="*/ 0 w 1305"/>
                <a:gd name="T1" fmla="*/ 105 h 2052"/>
                <a:gd name="T2" fmla="*/ 6 w 1305"/>
                <a:gd name="T3" fmla="*/ 100 h 2052"/>
                <a:gd name="T4" fmla="*/ 66 w 1305"/>
                <a:gd name="T5" fmla="*/ 62 h 2052"/>
                <a:gd name="T6" fmla="*/ 147 w 1305"/>
                <a:gd name="T7" fmla="*/ 33 h 2052"/>
                <a:gd name="T8" fmla="*/ 212 w 1305"/>
                <a:gd name="T9" fmla="*/ 20 h 2052"/>
                <a:gd name="T10" fmla="*/ 285 w 1305"/>
                <a:gd name="T11" fmla="*/ 20 h 2052"/>
                <a:gd name="T12" fmla="*/ 366 w 1305"/>
                <a:gd name="T13" fmla="*/ 37 h 2052"/>
                <a:gd name="T14" fmla="*/ 409 w 1305"/>
                <a:gd name="T15" fmla="*/ 54 h 2052"/>
                <a:gd name="T16" fmla="*/ 452 w 1305"/>
                <a:gd name="T17" fmla="*/ 74 h 2052"/>
                <a:gd name="T18" fmla="*/ 529 w 1305"/>
                <a:gd name="T19" fmla="*/ 134 h 2052"/>
                <a:gd name="T20" fmla="*/ 599 w 1305"/>
                <a:gd name="T21" fmla="*/ 207 h 2052"/>
                <a:gd name="T22" fmla="*/ 661 w 1305"/>
                <a:gd name="T23" fmla="*/ 291 h 2052"/>
                <a:gd name="T24" fmla="*/ 748 w 1305"/>
                <a:gd name="T25" fmla="*/ 429 h 2052"/>
                <a:gd name="T26" fmla="*/ 848 w 1305"/>
                <a:gd name="T27" fmla="*/ 613 h 2052"/>
                <a:gd name="T28" fmla="*/ 896 w 1305"/>
                <a:gd name="T29" fmla="*/ 694 h 2052"/>
                <a:gd name="T30" fmla="*/ 919 w 1305"/>
                <a:gd name="T31" fmla="*/ 734 h 2052"/>
                <a:gd name="T32" fmla="*/ 955 w 1305"/>
                <a:gd name="T33" fmla="*/ 825 h 2052"/>
                <a:gd name="T34" fmla="*/ 982 w 1305"/>
                <a:gd name="T35" fmla="*/ 924 h 2052"/>
                <a:gd name="T36" fmla="*/ 1001 w 1305"/>
                <a:gd name="T37" fmla="*/ 1028 h 2052"/>
                <a:gd name="T38" fmla="*/ 1018 w 1305"/>
                <a:gd name="T39" fmla="*/ 1178 h 2052"/>
                <a:gd name="T40" fmla="*/ 1024 w 1305"/>
                <a:gd name="T41" fmla="*/ 1339 h 2052"/>
                <a:gd name="T42" fmla="*/ 1024 w 1305"/>
                <a:gd name="T43" fmla="*/ 1385 h 2052"/>
                <a:gd name="T44" fmla="*/ 1025 w 1305"/>
                <a:gd name="T45" fmla="*/ 1408 h 2052"/>
                <a:gd name="T46" fmla="*/ 1038 w 1305"/>
                <a:gd name="T47" fmla="*/ 1476 h 2052"/>
                <a:gd name="T48" fmla="*/ 1077 w 1305"/>
                <a:gd name="T49" fmla="*/ 1613 h 2052"/>
                <a:gd name="T50" fmla="*/ 1138 w 1305"/>
                <a:gd name="T51" fmla="*/ 1771 h 2052"/>
                <a:gd name="T52" fmla="*/ 1184 w 1305"/>
                <a:gd name="T53" fmla="*/ 1873 h 2052"/>
                <a:gd name="T54" fmla="*/ 1231 w 1305"/>
                <a:gd name="T55" fmla="*/ 1961 h 2052"/>
                <a:gd name="T56" fmla="*/ 1282 w 1305"/>
                <a:gd name="T57" fmla="*/ 2029 h 2052"/>
                <a:gd name="T58" fmla="*/ 1305 w 1305"/>
                <a:gd name="T59" fmla="*/ 2052 h 2052"/>
                <a:gd name="T60" fmla="*/ 1298 w 1305"/>
                <a:gd name="T61" fmla="*/ 2040 h 2052"/>
                <a:gd name="T62" fmla="*/ 1226 w 1305"/>
                <a:gd name="T63" fmla="*/ 1927 h 2052"/>
                <a:gd name="T64" fmla="*/ 1154 w 1305"/>
                <a:gd name="T65" fmla="*/ 1788 h 2052"/>
                <a:gd name="T66" fmla="*/ 1109 w 1305"/>
                <a:gd name="T67" fmla="*/ 1685 h 2052"/>
                <a:gd name="T68" fmla="*/ 1073 w 1305"/>
                <a:gd name="T69" fmla="*/ 1575 h 2052"/>
                <a:gd name="T70" fmla="*/ 1051 w 1305"/>
                <a:gd name="T71" fmla="*/ 1464 h 2052"/>
                <a:gd name="T72" fmla="*/ 1050 w 1305"/>
                <a:gd name="T73" fmla="*/ 1411 h 2052"/>
                <a:gd name="T74" fmla="*/ 1049 w 1305"/>
                <a:gd name="T75" fmla="*/ 1358 h 2052"/>
                <a:gd name="T76" fmla="*/ 1041 w 1305"/>
                <a:gd name="T77" fmla="*/ 1243 h 2052"/>
                <a:gd name="T78" fmla="*/ 1025 w 1305"/>
                <a:gd name="T79" fmla="*/ 1120 h 2052"/>
                <a:gd name="T80" fmla="*/ 1000 w 1305"/>
                <a:gd name="T81" fmla="*/ 989 h 2052"/>
                <a:gd name="T82" fmla="*/ 964 w 1305"/>
                <a:gd name="T83" fmla="*/ 852 h 2052"/>
                <a:gd name="T84" fmla="*/ 916 w 1305"/>
                <a:gd name="T85" fmla="*/ 710 h 2052"/>
                <a:gd name="T86" fmla="*/ 857 w 1305"/>
                <a:gd name="T87" fmla="*/ 563 h 2052"/>
                <a:gd name="T88" fmla="*/ 784 w 1305"/>
                <a:gd name="T89" fmla="*/ 413 h 2052"/>
                <a:gd name="T90" fmla="*/ 742 w 1305"/>
                <a:gd name="T91" fmla="*/ 335 h 2052"/>
                <a:gd name="T92" fmla="*/ 699 w 1305"/>
                <a:gd name="T93" fmla="*/ 266 h 2052"/>
                <a:gd name="T94" fmla="*/ 604 w 1305"/>
                <a:gd name="T95" fmla="*/ 155 h 2052"/>
                <a:gd name="T96" fmla="*/ 504 w 1305"/>
                <a:gd name="T97" fmla="*/ 74 h 2052"/>
                <a:gd name="T98" fmla="*/ 402 w 1305"/>
                <a:gd name="T99" fmla="*/ 24 h 2052"/>
                <a:gd name="T100" fmla="*/ 301 w 1305"/>
                <a:gd name="T101" fmla="*/ 0 h 2052"/>
                <a:gd name="T102" fmla="*/ 205 w 1305"/>
                <a:gd name="T103" fmla="*/ 1 h 2052"/>
                <a:gd name="T104" fmla="*/ 114 w 1305"/>
                <a:gd name="T105" fmla="*/ 27 h 2052"/>
                <a:gd name="T106" fmla="*/ 35 w 1305"/>
                <a:gd name="T107" fmla="*/ 73 h 2052"/>
                <a:gd name="T108" fmla="*/ 0 w 1305"/>
                <a:gd name="T109" fmla="*/ 105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05" h="2052">
                  <a:moveTo>
                    <a:pt x="0" y="105"/>
                  </a:moveTo>
                  <a:lnTo>
                    <a:pt x="6" y="100"/>
                  </a:lnTo>
                  <a:lnTo>
                    <a:pt x="66" y="62"/>
                  </a:lnTo>
                  <a:lnTo>
                    <a:pt x="147" y="33"/>
                  </a:lnTo>
                  <a:lnTo>
                    <a:pt x="212" y="20"/>
                  </a:lnTo>
                  <a:lnTo>
                    <a:pt x="285" y="20"/>
                  </a:lnTo>
                  <a:lnTo>
                    <a:pt x="366" y="37"/>
                  </a:lnTo>
                  <a:lnTo>
                    <a:pt x="409" y="54"/>
                  </a:lnTo>
                  <a:lnTo>
                    <a:pt x="452" y="74"/>
                  </a:lnTo>
                  <a:lnTo>
                    <a:pt x="529" y="134"/>
                  </a:lnTo>
                  <a:lnTo>
                    <a:pt x="599" y="207"/>
                  </a:lnTo>
                  <a:lnTo>
                    <a:pt x="661" y="291"/>
                  </a:lnTo>
                  <a:lnTo>
                    <a:pt x="748" y="429"/>
                  </a:lnTo>
                  <a:lnTo>
                    <a:pt x="848" y="613"/>
                  </a:lnTo>
                  <a:lnTo>
                    <a:pt x="896" y="694"/>
                  </a:lnTo>
                  <a:lnTo>
                    <a:pt x="919" y="734"/>
                  </a:lnTo>
                  <a:lnTo>
                    <a:pt x="955" y="825"/>
                  </a:lnTo>
                  <a:lnTo>
                    <a:pt x="982" y="924"/>
                  </a:lnTo>
                  <a:lnTo>
                    <a:pt x="1001" y="1028"/>
                  </a:lnTo>
                  <a:lnTo>
                    <a:pt x="1018" y="1178"/>
                  </a:lnTo>
                  <a:lnTo>
                    <a:pt x="1024" y="1339"/>
                  </a:lnTo>
                  <a:lnTo>
                    <a:pt x="1024" y="1385"/>
                  </a:lnTo>
                  <a:lnTo>
                    <a:pt x="1025" y="1408"/>
                  </a:lnTo>
                  <a:lnTo>
                    <a:pt x="1038" y="1476"/>
                  </a:lnTo>
                  <a:lnTo>
                    <a:pt x="1077" y="1613"/>
                  </a:lnTo>
                  <a:lnTo>
                    <a:pt x="1138" y="1771"/>
                  </a:lnTo>
                  <a:lnTo>
                    <a:pt x="1184" y="1873"/>
                  </a:lnTo>
                  <a:lnTo>
                    <a:pt x="1231" y="1961"/>
                  </a:lnTo>
                  <a:lnTo>
                    <a:pt x="1282" y="2029"/>
                  </a:lnTo>
                  <a:lnTo>
                    <a:pt x="1305" y="2052"/>
                  </a:lnTo>
                  <a:lnTo>
                    <a:pt x="1298" y="2040"/>
                  </a:lnTo>
                  <a:lnTo>
                    <a:pt x="1226" y="1927"/>
                  </a:lnTo>
                  <a:lnTo>
                    <a:pt x="1154" y="1788"/>
                  </a:lnTo>
                  <a:lnTo>
                    <a:pt x="1109" y="1685"/>
                  </a:lnTo>
                  <a:lnTo>
                    <a:pt x="1073" y="1575"/>
                  </a:lnTo>
                  <a:lnTo>
                    <a:pt x="1051" y="1464"/>
                  </a:lnTo>
                  <a:lnTo>
                    <a:pt x="1050" y="1411"/>
                  </a:lnTo>
                  <a:lnTo>
                    <a:pt x="1049" y="1358"/>
                  </a:lnTo>
                  <a:lnTo>
                    <a:pt x="1041" y="1243"/>
                  </a:lnTo>
                  <a:lnTo>
                    <a:pt x="1025" y="1120"/>
                  </a:lnTo>
                  <a:lnTo>
                    <a:pt x="1000" y="989"/>
                  </a:lnTo>
                  <a:lnTo>
                    <a:pt x="964" y="852"/>
                  </a:lnTo>
                  <a:lnTo>
                    <a:pt x="916" y="710"/>
                  </a:lnTo>
                  <a:lnTo>
                    <a:pt x="857" y="563"/>
                  </a:lnTo>
                  <a:lnTo>
                    <a:pt x="784" y="413"/>
                  </a:lnTo>
                  <a:lnTo>
                    <a:pt x="742" y="335"/>
                  </a:lnTo>
                  <a:lnTo>
                    <a:pt x="699" y="266"/>
                  </a:lnTo>
                  <a:lnTo>
                    <a:pt x="604" y="155"/>
                  </a:lnTo>
                  <a:lnTo>
                    <a:pt x="504" y="74"/>
                  </a:lnTo>
                  <a:lnTo>
                    <a:pt x="402" y="24"/>
                  </a:lnTo>
                  <a:lnTo>
                    <a:pt x="301" y="0"/>
                  </a:lnTo>
                  <a:lnTo>
                    <a:pt x="205" y="1"/>
                  </a:lnTo>
                  <a:lnTo>
                    <a:pt x="114" y="27"/>
                  </a:lnTo>
                  <a:lnTo>
                    <a:pt x="35" y="73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AB5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C2B5C389-032B-4415-B609-30499C669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0815" y="5014912"/>
              <a:ext cx="1571625" cy="446088"/>
            </a:xfrm>
            <a:custGeom>
              <a:avLst/>
              <a:gdLst>
                <a:gd name="T0" fmla="*/ 2969 w 2969"/>
                <a:gd name="T1" fmla="*/ 844 h 844"/>
                <a:gd name="T2" fmla="*/ 2867 w 2969"/>
                <a:gd name="T3" fmla="*/ 0 h 844"/>
                <a:gd name="T4" fmla="*/ 0 w 2969"/>
                <a:gd name="T5" fmla="*/ 333 h 844"/>
                <a:gd name="T6" fmla="*/ 76 w 2969"/>
                <a:gd name="T7" fmla="*/ 844 h 844"/>
                <a:gd name="T8" fmla="*/ 2969 w 2969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9" h="844">
                  <a:moveTo>
                    <a:pt x="2969" y="844"/>
                  </a:moveTo>
                  <a:lnTo>
                    <a:pt x="2867" y="0"/>
                  </a:lnTo>
                  <a:lnTo>
                    <a:pt x="0" y="333"/>
                  </a:lnTo>
                  <a:lnTo>
                    <a:pt x="76" y="844"/>
                  </a:lnTo>
                  <a:lnTo>
                    <a:pt x="2969" y="844"/>
                  </a:lnTo>
                  <a:close/>
                </a:path>
              </a:pathLst>
            </a:custGeom>
            <a:solidFill>
              <a:srgbClr val="EFE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020E1AE2-9818-4251-BF06-8656781AF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290" y="5205412"/>
              <a:ext cx="2005013" cy="1474788"/>
            </a:xfrm>
            <a:custGeom>
              <a:avLst/>
              <a:gdLst>
                <a:gd name="T0" fmla="*/ 282 w 3789"/>
                <a:gd name="T1" fmla="*/ 2789 h 2789"/>
                <a:gd name="T2" fmla="*/ 0 w 3789"/>
                <a:gd name="T3" fmla="*/ 409 h 2789"/>
                <a:gd name="T4" fmla="*/ 3509 w 3789"/>
                <a:gd name="T5" fmla="*/ 0 h 2789"/>
                <a:gd name="T6" fmla="*/ 3789 w 3789"/>
                <a:gd name="T7" fmla="*/ 2354 h 2789"/>
                <a:gd name="T8" fmla="*/ 282 w 3789"/>
                <a:gd name="T9" fmla="*/ 2789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9" h="2789">
                  <a:moveTo>
                    <a:pt x="282" y="2789"/>
                  </a:moveTo>
                  <a:lnTo>
                    <a:pt x="0" y="409"/>
                  </a:lnTo>
                  <a:lnTo>
                    <a:pt x="3509" y="0"/>
                  </a:lnTo>
                  <a:lnTo>
                    <a:pt x="3789" y="2354"/>
                  </a:lnTo>
                  <a:lnTo>
                    <a:pt x="282" y="2789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28778F06-26B9-40E4-AE5C-D5D33E28F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477" y="5583237"/>
              <a:ext cx="354013" cy="352425"/>
            </a:xfrm>
            <a:custGeom>
              <a:avLst/>
              <a:gdLst>
                <a:gd name="T0" fmla="*/ 334 w 667"/>
                <a:gd name="T1" fmla="*/ 0 h 666"/>
                <a:gd name="T2" fmla="*/ 367 w 667"/>
                <a:gd name="T3" fmla="*/ 1 h 666"/>
                <a:gd name="T4" fmla="*/ 432 w 667"/>
                <a:gd name="T5" fmla="*/ 14 h 666"/>
                <a:gd name="T6" fmla="*/ 493 w 667"/>
                <a:gd name="T7" fmla="*/ 40 h 666"/>
                <a:gd name="T8" fmla="*/ 546 w 667"/>
                <a:gd name="T9" fmla="*/ 76 h 666"/>
                <a:gd name="T10" fmla="*/ 591 w 667"/>
                <a:gd name="T11" fmla="*/ 120 h 666"/>
                <a:gd name="T12" fmla="*/ 627 w 667"/>
                <a:gd name="T13" fmla="*/ 174 h 666"/>
                <a:gd name="T14" fmla="*/ 653 w 667"/>
                <a:gd name="T15" fmla="*/ 234 h 666"/>
                <a:gd name="T16" fmla="*/ 666 w 667"/>
                <a:gd name="T17" fmla="*/ 299 h 666"/>
                <a:gd name="T18" fmla="*/ 667 w 667"/>
                <a:gd name="T19" fmla="*/ 332 h 666"/>
                <a:gd name="T20" fmla="*/ 666 w 667"/>
                <a:gd name="T21" fmla="*/ 367 h 666"/>
                <a:gd name="T22" fmla="*/ 653 w 667"/>
                <a:gd name="T23" fmla="*/ 432 h 666"/>
                <a:gd name="T24" fmla="*/ 627 w 667"/>
                <a:gd name="T25" fmla="*/ 492 h 666"/>
                <a:gd name="T26" fmla="*/ 591 w 667"/>
                <a:gd name="T27" fmla="*/ 545 h 666"/>
                <a:gd name="T28" fmla="*/ 546 w 667"/>
                <a:gd name="T29" fmla="*/ 590 h 666"/>
                <a:gd name="T30" fmla="*/ 493 w 667"/>
                <a:gd name="T31" fmla="*/ 626 h 666"/>
                <a:gd name="T32" fmla="*/ 432 w 667"/>
                <a:gd name="T33" fmla="*/ 652 h 666"/>
                <a:gd name="T34" fmla="*/ 367 w 667"/>
                <a:gd name="T35" fmla="*/ 665 h 666"/>
                <a:gd name="T36" fmla="*/ 334 w 667"/>
                <a:gd name="T37" fmla="*/ 666 h 666"/>
                <a:gd name="T38" fmla="*/ 300 w 667"/>
                <a:gd name="T39" fmla="*/ 665 h 666"/>
                <a:gd name="T40" fmla="*/ 235 w 667"/>
                <a:gd name="T41" fmla="*/ 652 h 666"/>
                <a:gd name="T42" fmla="*/ 174 w 667"/>
                <a:gd name="T43" fmla="*/ 626 h 666"/>
                <a:gd name="T44" fmla="*/ 121 w 667"/>
                <a:gd name="T45" fmla="*/ 590 h 666"/>
                <a:gd name="T46" fmla="*/ 76 w 667"/>
                <a:gd name="T47" fmla="*/ 545 h 666"/>
                <a:gd name="T48" fmla="*/ 40 w 667"/>
                <a:gd name="T49" fmla="*/ 492 h 666"/>
                <a:gd name="T50" fmla="*/ 15 w 667"/>
                <a:gd name="T51" fmla="*/ 432 h 666"/>
                <a:gd name="T52" fmla="*/ 2 w 667"/>
                <a:gd name="T53" fmla="*/ 367 h 666"/>
                <a:gd name="T54" fmla="*/ 0 w 667"/>
                <a:gd name="T55" fmla="*/ 332 h 666"/>
                <a:gd name="T56" fmla="*/ 2 w 667"/>
                <a:gd name="T57" fmla="*/ 299 h 666"/>
                <a:gd name="T58" fmla="*/ 15 w 667"/>
                <a:gd name="T59" fmla="*/ 234 h 666"/>
                <a:gd name="T60" fmla="*/ 40 w 667"/>
                <a:gd name="T61" fmla="*/ 174 h 666"/>
                <a:gd name="T62" fmla="*/ 76 w 667"/>
                <a:gd name="T63" fmla="*/ 120 h 666"/>
                <a:gd name="T64" fmla="*/ 121 w 667"/>
                <a:gd name="T65" fmla="*/ 76 h 666"/>
                <a:gd name="T66" fmla="*/ 174 w 667"/>
                <a:gd name="T67" fmla="*/ 40 h 666"/>
                <a:gd name="T68" fmla="*/ 235 w 667"/>
                <a:gd name="T69" fmla="*/ 14 h 666"/>
                <a:gd name="T70" fmla="*/ 300 w 667"/>
                <a:gd name="T71" fmla="*/ 1 h 666"/>
                <a:gd name="T72" fmla="*/ 334 w 667"/>
                <a:gd name="T73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67" h="666">
                  <a:moveTo>
                    <a:pt x="334" y="0"/>
                  </a:moveTo>
                  <a:lnTo>
                    <a:pt x="367" y="1"/>
                  </a:lnTo>
                  <a:lnTo>
                    <a:pt x="432" y="14"/>
                  </a:lnTo>
                  <a:lnTo>
                    <a:pt x="493" y="40"/>
                  </a:lnTo>
                  <a:lnTo>
                    <a:pt x="546" y="76"/>
                  </a:lnTo>
                  <a:lnTo>
                    <a:pt x="591" y="120"/>
                  </a:lnTo>
                  <a:lnTo>
                    <a:pt x="627" y="174"/>
                  </a:lnTo>
                  <a:lnTo>
                    <a:pt x="653" y="234"/>
                  </a:lnTo>
                  <a:lnTo>
                    <a:pt x="666" y="299"/>
                  </a:lnTo>
                  <a:lnTo>
                    <a:pt x="667" y="332"/>
                  </a:lnTo>
                  <a:lnTo>
                    <a:pt x="666" y="367"/>
                  </a:lnTo>
                  <a:lnTo>
                    <a:pt x="653" y="432"/>
                  </a:lnTo>
                  <a:lnTo>
                    <a:pt x="627" y="492"/>
                  </a:lnTo>
                  <a:lnTo>
                    <a:pt x="591" y="545"/>
                  </a:lnTo>
                  <a:lnTo>
                    <a:pt x="546" y="590"/>
                  </a:lnTo>
                  <a:lnTo>
                    <a:pt x="493" y="626"/>
                  </a:lnTo>
                  <a:lnTo>
                    <a:pt x="432" y="652"/>
                  </a:lnTo>
                  <a:lnTo>
                    <a:pt x="367" y="665"/>
                  </a:lnTo>
                  <a:lnTo>
                    <a:pt x="334" y="666"/>
                  </a:lnTo>
                  <a:lnTo>
                    <a:pt x="300" y="665"/>
                  </a:lnTo>
                  <a:lnTo>
                    <a:pt x="235" y="652"/>
                  </a:lnTo>
                  <a:lnTo>
                    <a:pt x="174" y="626"/>
                  </a:lnTo>
                  <a:lnTo>
                    <a:pt x="121" y="590"/>
                  </a:lnTo>
                  <a:lnTo>
                    <a:pt x="76" y="545"/>
                  </a:lnTo>
                  <a:lnTo>
                    <a:pt x="40" y="492"/>
                  </a:lnTo>
                  <a:lnTo>
                    <a:pt x="15" y="432"/>
                  </a:lnTo>
                  <a:lnTo>
                    <a:pt x="2" y="367"/>
                  </a:lnTo>
                  <a:lnTo>
                    <a:pt x="0" y="332"/>
                  </a:lnTo>
                  <a:lnTo>
                    <a:pt x="2" y="299"/>
                  </a:lnTo>
                  <a:lnTo>
                    <a:pt x="15" y="234"/>
                  </a:lnTo>
                  <a:lnTo>
                    <a:pt x="40" y="174"/>
                  </a:lnTo>
                  <a:lnTo>
                    <a:pt x="76" y="120"/>
                  </a:lnTo>
                  <a:lnTo>
                    <a:pt x="121" y="76"/>
                  </a:lnTo>
                  <a:lnTo>
                    <a:pt x="174" y="40"/>
                  </a:lnTo>
                  <a:lnTo>
                    <a:pt x="235" y="14"/>
                  </a:lnTo>
                  <a:lnTo>
                    <a:pt x="300" y="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자유형 7">
            <a:extLst>
              <a:ext uri="{FF2B5EF4-FFF2-40B4-BE49-F238E27FC236}">
                <a16:creationId xmlns:a16="http://schemas.microsoft.com/office/drawing/2014/main" id="{FD154946-09DB-4DC2-979D-E243C80EFF5B}"/>
              </a:ext>
            </a:extLst>
          </p:cNvPr>
          <p:cNvSpPr/>
          <p:nvPr/>
        </p:nvSpPr>
        <p:spPr>
          <a:xfrm flipH="1">
            <a:off x="-19169" y="53686"/>
            <a:ext cx="3289464" cy="6840187"/>
          </a:xfrm>
          <a:custGeom>
            <a:avLst/>
            <a:gdLst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  <a:gd name="connsiteX0" fmla="*/ 3289464 w 3289464"/>
              <a:gd name="connsiteY0" fmla="*/ 0 h 6840187"/>
              <a:gd name="connsiteX1" fmla="*/ 1496290 w 3289464"/>
              <a:gd name="connsiteY1" fmla="*/ 6840187 h 6840187"/>
              <a:gd name="connsiteX2" fmla="*/ 0 w 3289464"/>
              <a:gd name="connsiteY2" fmla="*/ 5486400 h 6840187"/>
              <a:gd name="connsiteX3" fmla="*/ 3289464 w 3289464"/>
              <a:gd name="connsiteY3" fmla="*/ 0 h 684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9464" h="6840187">
                <a:moveTo>
                  <a:pt x="3289464" y="0"/>
                </a:moveTo>
                <a:cubicBezTo>
                  <a:pt x="2321037" y="2280062"/>
                  <a:pt x="2674783" y="6253000"/>
                  <a:pt x="1496290" y="6840187"/>
                </a:cubicBezTo>
                <a:cubicBezTo>
                  <a:pt x="1080654" y="6127668"/>
                  <a:pt x="1116280" y="5640779"/>
                  <a:pt x="0" y="5486400"/>
                </a:cubicBezTo>
                <a:lnTo>
                  <a:pt x="3289464" y="0"/>
                </a:lnTo>
                <a:close/>
              </a:path>
            </a:pathLst>
          </a:custGeom>
          <a:gradFill flip="none" rotWithShape="1">
            <a:gsLst>
              <a:gs pos="36000">
                <a:schemeClr val="bg1">
                  <a:shade val="67500"/>
                  <a:satMod val="115000"/>
                </a:schemeClr>
              </a:gs>
              <a:gs pos="53000">
                <a:schemeClr val="bg1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95B5D77-7562-4665-834D-B26FD2C6EF6C}"/>
              </a:ext>
            </a:extLst>
          </p:cNvPr>
          <p:cNvGrpSpPr/>
          <p:nvPr/>
        </p:nvGrpSpPr>
        <p:grpSpPr>
          <a:xfrm flipH="1">
            <a:off x="2252590" y="4874503"/>
            <a:ext cx="886580" cy="1008616"/>
            <a:chOff x="593730" y="5140566"/>
            <a:chExt cx="886580" cy="1008616"/>
          </a:xfrm>
        </p:grpSpPr>
        <p:sp>
          <p:nvSpPr>
            <p:cNvPr id="52" name="자유형 65">
              <a:extLst>
                <a:ext uri="{FF2B5EF4-FFF2-40B4-BE49-F238E27FC236}">
                  <a16:creationId xmlns:a16="http://schemas.microsoft.com/office/drawing/2014/main" id="{92EF48E1-EE00-484D-A118-12AC6EC0365B}"/>
                </a:ext>
              </a:extLst>
            </p:cNvPr>
            <p:cNvSpPr/>
            <p:nvPr/>
          </p:nvSpPr>
          <p:spPr>
            <a:xfrm>
              <a:off x="593730" y="5140566"/>
              <a:ext cx="886580" cy="1008616"/>
            </a:xfrm>
            <a:custGeom>
              <a:avLst/>
              <a:gdLst>
                <a:gd name="connsiteX0" fmla="*/ 693507 w 709755"/>
                <a:gd name="connsiteY0" fmla="*/ 520259 h 998687"/>
                <a:gd name="connsiteX1" fmla="*/ 693507 w 709755"/>
                <a:gd name="connsiteY1" fmla="*/ 131639 h 998687"/>
                <a:gd name="connsiteX2" fmla="*/ 579207 w 709755"/>
                <a:gd name="connsiteY2" fmla="*/ 2099 h 998687"/>
                <a:gd name="connsiteX3" fmla="*/ 297267 w 709755"/>
                <a:gd name="connsiteY3" fmla="*/ 215459 h 998687"/>
                <a:gd name="connsiteX4" fmla="*/ 114387 w 709755"/>
                <a:gd name="connsiteY4" fmla="*/ 497399 h 998687"/>
                <a:gd name="connsiteX5" fmla="*/ 87 w 709755"/>
                <a:gd name="connsiteY5" fmla="*/ 665039 h 998687"/>
                <a:gd name="connsiteX6" fmla="*/ 99147 w 709755"/>
                <a:gd name="connsiteY6" fmla="*/ 901259 h 998687"/>
                <a:gd name="connsiteX7" fmla="*/ 289647 w 709755"/>
                <a:gd name="connsiteY7" fmla="*/ 977459 h 998687"/>
                <a:gd name="connsiteX8" fmla="*/ 381087 w 709755"/>
                <a:gd name="connsiteY8" fmla="*/ 977459 h 998687"/>
                <a:gd name="connsiteX9" fmla="*/ 548727 w 709755"/>
                <a:gd name="connsiteY9" fmla="*/ 733619 h 998687"/>
                <a:gd name="connsiteX10" fmla="*/ 693507 w 709755"/>
                <a:gd name="connsiteY10" fmla="*/ 520259 h 998687"/>
                <a:gd name="connsiteX0" fmla="*/ 693507 w 847909"/>
                <a:gd name="connsiteY0" fmla="*/ 528162 h 1006590"/>
                <a:gd name="connsiteX1" fmla="*/ 845907 w 847909"/>
                <a:gd name="connsiteY1" fmla="*/ 86202 h 1006590"/>
                <a:gd name="connsiteX2" fmla="*/ 579207 w 847909"/>
                <a:gd name="connsiteY2" fmla="*/ 10002 h 1006590"/>
                <a:gd name="connsiteX3" fmla="*/ 297267 w 847909"/>
                <a:gd name="connsiteY3" fmla="*/ 223362 h 1006590"/>
                <a:gd name="connsiteX4" fmla="*/ 114387 w 847909"/>
                <a:gd name="connsiteY4" fmla="*/ 505302 h 1006590"/>
                <a:gd name="connsiteX5" fmla="*/ 87 w 847909"/>
                <a:gd name="connsiteY5" fmla="*/ 672942 h 1006590"/>
                <a:gd name="connsiteX6" fmla="*/ 99147 w 847909"/>
                <a:gd name="connsiteY6" fmla="*/ 909162 h 1006590"/>
                <a:gd name="connsiteX7" fmla="*/ 289647 w 847909"/>
                <a:gd name="connsiteY7" fmla="*/ 985362 h 1006590"/>
                <a:gd name="connsiteX8" fmla="*/ 381087 w 847909"/>
                <a:gd name="connsiteY8" fmla="*/ 985362 h 1006590"/>
                <a:gd name="connsiteX9" fmla="*/ 548727 w 847909"/>
                <a:gd name="connsiteY9" fmla="*/ 741522 h 1006590"/>
                <a:gd name="connsiteX10" fmla="*/ 693507 w 847909"/>
                <a:gd name="connsiteY10" fmla="*/ 528162 h 1006590"/>
                <a:gd name="connsiteX0" fmla="*/ 845907 w 881175"/>
                <a:gd name="connsiteY0" fmla="*/ 302920 h 1002328"/>
                <a:gd name="connsiteX1" fmla="*/ 845907 w 881175"/>
                <a:gd name="connsiteY1" fmla="*/ 81940 h 1002328"/>
                <a:gd name="connsiteX2" fmla="*/ 579207 w 881175"/>
                <a:gd name="connsiteY2" fmla="*/ 5740 h 1002328"/>
                <a:gd name="connsiteX3" fmla="*/ 297267 w 881175"/>
                <a:gd name="connsiteY3" fmla="*/ 219100 h 1002328"/>
                <a:gd name="connsiteX4" fmla="*/ 114387 w 881175"/>
                <a:gd name="connsiteY4" fmla="*/ 501040 h 1002328"/>
                <a:gd name="connsiteX5" fmla="*/ 87 w 881175"/>
                <a:gd name="connsiteY5" fmla="*/ 668680 h 1002328"/>
                <a:gd name="connsiteX6" fmla="*/ 99147 w 881175"/>
                <a:gd name="connsiteY6" fmla="*/ 904900 h 1002328"/>
                <a:gd name="connsiteX7" fmla="*/ 289647 w 881175"/>
                <a:gd name="connsiteY7" fmla="*/ 981100 h 1002328"/>
                <a:gd name="connsiteX8" fmla="*/ 381087 w 881175"/>
                <a:gd name="connsiteY8" fmla="*/ 981100 h 1002328"/>
                <a:gd name="connsiteX9" fmla="*/ 548727 w 881175"/>
                <a:gd name="connsiteY9" fmla="*/ 737260 h 1002328"/>
                <a:gd name="connsiteX10" fmla="*/ 845907 w 881175"/>
                <a:gd name="connsiteY10" fmla="*/ 302920 h 1002328"/>
                <a:gd name="connsiteX0" fmla="*/ 845907 w 886580"/>
                <a:gd name="connsiteY0" fmla="*/ 309208 h 1008616"/>
                <a:gd name="connsiteX1" fmla="*/ 845907 w 886580"/>
                <a:gd name="connsiteY1" fmla="*/ 88228 h 1008616"/>
                <a:gd name="connsiteX2" fmla="*/ 579207 w 886580"/>
                <a:gd name="connsiteY2" fmla="*/ 12028 h 1008616"/>
                <a:gd name="connsiteX3" fmla="*/ 297267 w 886580"/>
                <a:gd name="connsiteY3" fmla="*/ 225388 h 1008616"/>
                <a:gd name="connsiteX4" fmla="*/ 114387 w 886580"/>
                <a:gd name="connsiteY4" fmla="*/ 507328 h 1008616"/>
                <a:gd name="connsiteX5" fmla="*/ 87 w 886580"/>
                <a:gd name="connsiteY5" fmla="*/ 674968 h 1008616"/>
                <a:gd name="connsiteX6" fmla="*/ 99147 w 886580"/>
                <a:gd name="connsiteY6" fmla="*/ 911188 h 1008616"/>
                <a:gd name="connsiteX7" fmla="*/ 289647 w 886580"/>
                <a:gd name="connsiteY7" fmla="*/ 987388 h 1008616"/>
                <a:gd name="connsiteX8" fmla="*/ 381087 w 886580"/>
                <a:gd name="connsiteY8" fmla="*/ 987388 h 1008616"/>
                <a:gd name="connsiteX9" fmla="*/ 548727 w 886580"/>
                <a:gd name="connsiteY9" fmla="*/ 743548 h 1008616"/>
                <a:gd name="connsiteX10" fmla="*/ 845907 w 886580"/>
                <a:gd name="connsiteY10" fmla="*/ 309208 h 100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6580" h="1008616">
                  <a:moveTo>
                    <a:pt x="845907" y="309208"/>
                  </a:moveTo>
                  <a:cubicBezTo>
                    <a:pt x="895437" y="199988"/>
                    <a:pt x="904645" y="185383"/>
                    <a:pt x="845907" y="88228"/>
                  </a:cubicBezTo>
                  <a:cubicBezTo>
                    <a:pt x="787169" y="-8927"/>
                    <a:pt x="670647" y="-10832"/>
                    <a:pt x="579207" y="12028"/>
                  </a:cubicBezTo>
                  <a:cubicBezTo>
                    <a:pt x="487767" y="34888"/>
                    <a:pt x="374737" y="142838"/>
                    <a:pt x="297267" y="225388"/>
                  </a:cubicBezTo>
                  <a:cubicBezTo>
                    <a:pt x="219797" y="307938"/>
                    <a:pt x="163917" y="432398"/>
                    <a:pt x="114387" y="507328"/>
                  </a:cubicBezTo>
                  <a:cubicBezTo>
                    <a:pt x="64857" y="582258"/>
                    <a:pt x="2627" y="607658"/>
                    <a:pt x="87" y="674968"/>
                  </a:cubicBezTo>
                  <a:cubicBezTo>
                    <a:pt x="-2453" y="742278"/>
                    <a:pt x="50887" y="859118"/>
                    <a:pt x="99147" y="911188"/>
                  </a:cubicBezTo>
                  <a:cubicBezTo>
                    <a:pt x="147407" y="963258"/>
                    <a:pt x="242657" y="974688"/>
                    <a:pt x="289647" y="987388"/>
                  </a:cubicBezTo>
                  <a:cubicBezTo>
                    <a:pt x="336637" y="1000088"/>
                    <a:pt x="337907" y="1028028"/>
                    <a:pt x="381087" y="987388"/>
                  </a:cubicBezTo>
                  <a:cubicBezTo>
                    <a:pt x="424267" y="946748"/>
                    <a:pt x="471257" y="856578"/>
                    <a:pt x="548727" y="743548"/>
                  </a:cubicBezTo>
                  <a:cubicBezTo>
                    <a:pt x="626197" y="630518"/>
                    <a:pt x="796377" y="418428"/>
                    <a:pt x="845907" y="309208"/>
                  </a:cubicBezTo>
                  <a:close/>
                </a:path>
              </a:pathLst>
            </a:custGeom>
            <a:solidFill>
              <a:srgbClr val="FBC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자유형 66">
              <a:extLst>
                <a:ext uri="{FF2B5EF4-FFF2-40B4-BE49-F238E27FC236}">
                  <a16:creationId xmlns:a16="http://schemas.microsoft.com/office/drawing/2014/main" id="{766CA147-5153-4BFF-9D77-0DAFEABFBCA9}"/>
                </a:ext>
              </a:extLst>
            </p:cNvPr>
            <p:cNvSpPr/>
            <p:nvPr/>
          </p:nvSpPr>
          <p:spPr>
            <a:xfrm>
              <a:off x="1095258" y="5251451"/>
              <a:ext cx="334729" cy="299160"/>
            </a:xfrm>
            <a:custGeom>
              <a:avLst/>
              <a:gdLst>
                <a:gd name="connsiteX0" fmla="*/ 54092 w 334729"/>
                <a:gd name="connsiteY0" fmla="*/ 95249 h 299160"/>
                <a:gd name="connsiteX1" fmla="*/ 174742 w 334729"/>
                <a:gd name="connsiteY1" fmla="*/ 6349 h 299160"/>
                <a:gd name="connsiteX2" fmla="*/ 276342 w 334729"/>
                <a:gd name="connsiteY2" fmla="*/ 12699 h 299160"/>
                <a:gd name="connsiteX3" fmla="*/ 327142 w 334729"/>
                <a:gd name="connsiteY3" fmla="*/ 57149 h 299160"/>
                <a:gd name="connsiteX4" fmla="*/ 327142 w 334729"/>
                <a:gd name="connsiteY4" fmla="*/ 139699 h 299160"/>
                <a:gd name="connsiteX5" fmla="*/ 257292 w 334729"/>
                <a:gd name="connsiteY5" fmla="*/ 273049 h 299160"/>
                <a:gd name="connsiteX6" fmla="*/ 212842 w 334729"/>
                <a:gd name="connsiteY6" fmla="*/ 298449 h 299160"/>
                <a:gd name="connsiteX7" fmla="*/ 104892 w 334729"/>
                <a:gd name="connsiteY7" fmla="*/ 260349 h 299160"/>
                <a:gd name="connsiteX8" fmla="*/ 15992 w 334729"/>
                <a:gd name="connsiteY8" fmla="*/ 203199 h 299160"/>
                <a:gd name="connsiteX9" fmla="*/ 3292 w 334729"/>
                <a:gd name="connsiteY9" fmla="*/ 158749 h 299160"/>
                <a:gd name="connsiteX10" fmla="*/ 54092 w 334729"/>
                <a:gd name="connsiteY10" fmla="*/ 95249 h 29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29" h="299160">
                  <a:moveTo>
                    <a:pt x="54092" y="95249"/>
                  </a:moveTo>
                  <a:cubicBezTo>
                    <a:pt x="82667" y="69849"/>
                    <a:pt x="137700" y="20107"/>
                    <a:pt x="174742" y="6349"/>
                  </a:cubicBezTo>
                  <a:cubicBezTo>
                    <a:pt x="211784" y="-7409"/>
                    <a:pt x="250942" y="4232"/>
                    <a:pt x="276342" y="12699"/>
                  </a:cubicBezTo>
                  <a:cubicBezTo>
                    <a:pt x="301742" y="21166"/>
                    <a:pt x="318675" y="35982"/>
                    <a:pt x="327142" y="57149"/>
                  </a:cubicBezTo>
                  <a:cubicBezTo>
                    <a:pt x="335609" y="78316"/>
                    <a:pt x="338784" y="103716"/>
                    <a:pt x="327142" y="139699"/>
                  </a:cubicBezTo>
                  <a:cubicBezTo>
                    <a:pt x="315500" y="175682"/>
                    <a:pt x="276342" y="246591"/>
                    <a:pt x="257292" y="273049"/>
                  </a:cubicBezTo>
                  <a:cubicBezTo>
                    <a:pt x="238242" y="299507"/>
                    <a:pt x="238242" y="300566"/>
                    <a:pt x="212842" y="298449"/>
                  </a:cubicBezTo>
                  <a:cubicBezTo>
                    <a:pt x="187442" y="296332"/>
                    <a:pt x="137700" y="276224"/>
                    <a:pt x="104892" y="260349"/>
                  </a:cubicBezTo>
                  <a:cubicBezTo>
                    <a:pt x="72084" y="244474"/>
                    <a:pt x="32925" y="220132"/>
                    <a:pt x="15992" y="203199"/>
                  </a:cubicBezTo>
                  <a:cubicBezTo>
                    <a:pt x="-941" y="186266"/>
                    <a:pt x="-3058" y="173566"/>
                    <a:pt x="3292" y="158749"/>
                  </a:cubicBezTo>
                  <a:cubicBezTo>
                    <a:pt x="9642" y="143932"/>
                    <a:pt x="25517" y="120649"/>
                    <a:pt x="54092" y="95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27BD98F-93B5-4CA8-9296-6D93EB3860A9}"/>
              </a:ext>
            </a:extLst>
          </p:cNvPr>
          <p:cNvSpPr/>
          <p:nvPr/>
        </p:nvSpPr>
        <p:spPr>
          <a:xfrm rot="10800000" flipH="1">
            <a:off x="62470" y="262638"/>
            <a:ext cx="611098" cy="99131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17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타원 81">
            <a:extLst>
              <a:ext uri="{FF2B5EF4-FFF2-40B4-BE49-F238E27FC236}">
                <a16:creationId xmlns:a16="http://schemas.microsoft.com/office/drawing/2014/main" id="{A1E4F3DA-BD7C-45A4-8F5B-32059D775CE7}"/>
              </a:ext>
            </a:extLst>
          </p:cNvPr>
          <p:cNvSpPr/>
          <p:nvPr/>
        </p:nvSpPr>
        <p:spPr>
          <a:xfrm>
            <a:off x="7823195" y="2619370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5">
            <a:extLst>
              <a:ext uri="{FF2B5EF4-FFF2-40B4-BE49-F238E27FC236}">
                <a16:creationId xmlns:a16="http://schemas.microsoft.com/office/drawing/2014/main" id="{7D74911C-1C71-4923-A1BA-00782741F0E7}"/>
              </a:ext>
            </a:extLst>
          </p:cNvPr>
          <p:cNvSpPr/>
          <p:nvPr/>
        </p:nvSpPr>
        <p:spPr>
          <a:xfrm rot="5400000" flipH="1">
            <a:off x="-1929500" y="1929499"/>
            <a:ext cx="6858002" cy="2999004"/>
          </a:xfrm>
          <a:custGeom>
            <a:avLst/>
            <a:gdLst>
              <a:gd name="connsiteX0" fmla="*/ 6857999 w 6857999"/>
              <a:gd name="connsiteY0" fmla="*/ 3976902 h 3976902"/>
              <a:gd name="connsiteX1" fmla="*/ 6857999 w 6857999"/>
              <a:gd name="connsiteY1" fmla="*/ 0 h 3976902"/>
              <a:gd name="connsiteX2" fmla="*/ 0 w 6857999"/>
              <a:gd name="connsiteY2" fmla="*/ 1801343 h 3976902"/>
              <a:gd name="connsiteX3" fmla="*/ 0 w 6857999"/>
              <a:gd name="connsiteY3" fmla="*/ 3976902 h 3976902"/>
              <a:gd name="connsiteX0" fmla="*/ 6858002 w 6858002"/>
              <a:gd name="connsiteY0" fmla="*/ 3976902 h 3976902"/>
              <a:gd name="connsiteX1" fmla="*/ 6858002 w 6858002"/>
              <a:gd name="connsiteY1" fmla="*/ 0 h 3976902"/>
              <a:gd name="connsiteX2" fmla="*/ 0 w 6858002"/>
              <a:gd name="connsiteY2" fmla="*/ 2321011 h 3976902"/>
              <a:gd name="connsiteX3" fmla="*/ 3 w 6858002"/>
              <a:gd name="connsiteY3" fmla="*/ 3976902 h 3976902"/>
              <a:gd name="connsiteX4" fmla="*/ 6858002 w 6858002"/>
              <a:gd name="connsiteY4" fmla="*/ 3976902 h 3976902"/>
              <a:gd name="connsiteX0" fmla="*/ 6858002 w 6858002"/>
              <a:gd name="connsiteY0" fmla="*/ 3976902 h 3976902"/>
              <a:gd name="connsiteX1" fmla="*/ 6858002 w 6858002"/>
              <a:gd name="connsiteY1" fmla="*/ 0 h 3976902"/>
              <a:gd name="connsiteX2" fmla="*/ 0 w 6858002"/>
              <a:gd name="connsiteY2" fmla="*/ 2321011 h 3976902"/>
              <a:gd name="connsiteX3" fmla="*/ 3 w 6858002"/>
              <a:gd name="connsiteY3" fmla="*/ 3976902 h 3976902"/>
              <a:gd name="connsiteX4" fmla="*/ 6858002 w 6858002"/>
              <a:gd name="connsiteY4" fmla="*/ 3976902 h 397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2" h="3976902">
                <a:moveTo>
                  <a:pt x="6858002" y="3976902"/>
                </a:moveTo>
                <a:lnTo>
                  <a:pt x="6858002" y="0"/>
                </a:lnTo>
                <a:cubicBezTo>
                  <a:pt x="5558972" y="869905"/>
                  <a:pt x="2286001" y="1547341"/>
                  <a:pt x="0" y="2321011"/>
                </a:cubicBezTo>
                <a:cubicBezTo>
                  <a:pt x="1" y="2872975"/>
                  <a:pt x="2" y="3424938"/>
                  <a:pt x="3" y="3976902"/>
                </a:cubicBezTo>
                <a:lnTo>
                  <a:pt x="6858002" y="3976902"/>
                </a:lnTo>
                <a:close/>
              </a:path>
            </a:pathLst>
          </a:custGeom>
          <a:solidFill>
            <a:srgbClr val="FBBA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3F59A8C-821A-4634-B70B-A49803FD6075}"/>
              </a:ext>
            </a:extLst>
          </p:cNvPr>
          <p:cNvGrpSpPr/>
          <p:nvPr/>
        </p:nvGrpSpPr>
        <p:grpSpPr>
          <a:xfrm>
            <a:off x="-2489914" y="34184"/>
            <a:ext cx="5510069" cy="8358966"/>
            <a:chOff x="-2511067" y="0"/>
            <a:chExt cx="5510069" cy="835896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9633A09-CF2A-4425-96F7-0FDB8C75A65F}"/>
                </a:ext>
              </a:extLst>
            </p:cNvPr>
            <p:cNvGrpSpPr/>
            <p:nvPr/>
          </p:nvGrpSpPr>
          <p:grpSpPr>
            <a:xfrm rot="1399625" flipH="1">
              <a:off x="-2511067" y="4087003"/>
              <a:ext cx="2565401" cy="4271963"/>
              <a:chOff x="7913902" y="2408237"/>
              <a:chExt cx="2565401" cy="4271963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DC000187-F797-4836-9802-3F0FFA522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3902" y="2408237"/>
                <a:ext cx="2403475" cy="3690938"/>
              </a:xfrm>
              <a:custGeom>
                <a:avLst/>
                <a:gdLst>
                  <a:gd name="T0" fmla="*/ 73 w 4544"/>
                  <a:gd name="T1" fmla="*/ 786 h 6973"/>
                  <a:gd name="T2" fmla="*/ 7 w 4544"/>
                  <a:gd name="T3" fmla="*/ 646 h 6973"/>
                  <a:gd name="T4" fmla="*/ 4 w 4544"/>
                  <a:gd name="T5" fmla="*/ 528 h 6973"/>
                  <a:gd name="T6" fmla="*/ 448 w 4544"/>
                  <a:gd name="T7" fmla="*/ 290 h 6973"/>
                  <a:gd name="T8" fmla="*/ 534 w 4544"/>
                  <a:gd name="T9" fmla="*/ 236 h 6973"/>
                  <a:gd name="T10" fmla="*/ 723 w 4544"/>
                  <a:gd name="T11" fmla="*/ 161 h 6973"/>
                  <a:gd name="T12" fmla="*/ 927 w 4544"/>
                  <a:gd name="T13" fmla="*/ 133 h 6973"/>
                  <a:gd name="T14" fmla="*/ 1104 w 4544"/>
                  <a:gd name="T15" fmla="*/ 138 h 6973"/>
                  <a:gd name="T16" fmla="*/ 1673 w 4544"/>
                  <a:gd name="T17" fmla="*/ 181 h 6973"/>
                  <a:gd name="T18" fmla="*/ 2085 w 4544"/>
                  <a:gd name="T19" fmla="*/ 8 h 6973"/>
                  <a:gd name="T20" fmla="*/ 2151 w 4544"/>
                  <a:gd name="T21" fmla="*/ 0 h 6973"/>
                  <a:gd name="T22" fmla="*/ 2290 w 4544"/>
                  <a:gd name="T23" fmla="*/ 18 h 6973"/>
                  <a:gd name="T24" fmla="*/ 2431 w 4544"/>
                  <a:gd name="T25" fmla="*/ 85 h 6973"/>
                  <a:gd name="T26" fmla="*/ 2513 w 4544"/>
                  <a:gd name="T27" fmla="*/ 145 h 6973"/>
                  <a:gd name="T28" fmla="*/ 2897 w 4544"/>
                  <a:gd name="T29" fmla="*/ 506 h 6973"/>
                  <a:gd name="T30" fmla="*/ 3595 w 4544"/>
                  <a:gd name="T31" fmla="*/ 1192 h 6973"/>
                  <a:gd name="T32" fmla="*/ 3737 w 4544"/>
                  <a:gd name="T33" fmla="*/ 1309 h 6973"/>
                  <a:gd name="T34" fmla="*/ 3947 w 4544"/>
                  <a:gd name="T35" fmla="*/ 1493 h 6973"/>
                  <a:gd name="T36" fmla="*/ 4106 w 4544"/>
                  <a:gd name="T37" fmla="*/ 1682 h 6973"/>
                  <a:gd name="T38" fmla="*/ 4204 w 4544"/>
                  <a:gd name="T39" fmla="*/ 1880 h 6973"/>
                  <a:gd name="T40" fmla="*/ 4210 w 4544"/>
                  <a:gd name="T41" fmla="*/ 1981 h 6973"/>
                  <a:gd name="T42" fmla="*/ 4136 w 4544"/>
                  <a:gd name="T43" fmla="*/ 2423 h 6973"/>
                  <a:gd name="T44" fmla="*/ 3973 w 4544"/>
                  <a:gd name="T45" fmla="*/ 3276 h 6973"/>
                  <a:gd name="T46" fmla="*/ 3929 w 4544"/>
                  <a:gd name="T47" fmla="*/ 3619 h 6973"/>
                  <a:gd name="T48" fmla="*/ 3909 w 4544"/>
                  <a:gd name="T49" fmla="*/ 3946 h 6973"/>
                  <a:gd name="T50" fmla="*/ 3910 w 4544"/>
                  <a:gd name="T51" fmla="*/ 4679 h 6973"/>
                  <a:gd name="T52" fmla="*/ 3946 w 4544"/>
                  <a:gd name="T53" fmla="*/ 5036 h 6973"/>
                  <a:gd name="T54" fmla="*/ 3968 w 4544"/>
                  <a:gd name="T55" fmla="*/ 5131 h 6973"/>
                  <a:gd name="T56" fmla="*/ 4162 w 4544"/>
                  <a:gd name="T57" fmla="*/ 5694 h 6973"/>
                  <a:gd name="T58" fmla="*/ 4544 w 4544"/>
                  <a:gd name="T59" fmla="*/ 6717 h 6973"/>
                  <a:gd name="T60" fmla="*/ 2226 w 4544"/>
                  <a:gd name="T61" fmla="*/ 6839 h 6973"/>
                  <a:gd name="T62" fmla="*/ 1876 w 4544"/>
                  <a:gd name="T63" fmla="*/ 5789 h 6973"/>
                  <a:gd name="T64" fmla="*/ 1753 w 4544"/>
                  <a:gd name="T65" fmla="*/ 5514 h 6973"/>
                  <a:gd name="T66" fmla="*/ 1617 w 4544"/>
                  <a:gd name="T67" fmla="*/ 5305 h 6973"/>
                  <a:gd name="T68" fmla="*/ 1228 w 4544"/>
                  <a:gd name="T69" fmla="*/ 4830 h 6973"/>
                  <a:gd name="T70" fmla="*/ 985 w 4544"/>
                  <a:gd name="T71" fmla="*/ 4541 h 6973"/>
                  <a:gd name="T72" fmla="*/ 599 w 4544"/>
                  <a:gd name="T73" fmla="*/ 3976 h 6973"/>
                  <a:gd name="T74" fmla="*/ 438 w 4544"/>
                  <a:gd name="T75" fmla="*/ 3669 h 6973"/>
                  <a:gd name="T76" fmla="*/ 392 w 4544"/>
                  <a:gd name="T77" fmla="*/ 3512 h 6973"/>
                  <a:gd name="T78" fmla="*/ 272 w 4544"/>
                  <a:gd name="T79" fmla="*/ 2904 h 6973"/>
                  <a:gd name="T80" fmla="*/ 217 w 4544"/>
                  <a:gd name="T81" fmla="*/ 2493 h 6973"/>
                  <a:gd name="T82" fmla="*/ 155 w 4544"/>
                  <a:gd name="T83" fmla="*/ 2130 h 6973"/>
                  <a:gd name="T84" fmla="*/ 62 w 4544"/>
                  <a:gd name="T85" fmla="*/ 1621 h 6973"/>
                  <a:gd name="T86" fmla="*/ 37 w 4544"/>
                  <a:gd name="T87" fmla="*/ 1391 h 6973"/>
                  <a:gd name="T88" fmla="*/ 21 w 4544"/>
                  <a:gd name="T89" fmla="*/ 1049 h 6973"/>
                  <a:gd name="T90" fmla="*/ 37 w 4544"/>
                  <a:gd name="T91" fmla="*/ 901 h 6973"/>
                  <a:gd name="T92" fmla="*/ 89 w 4544"/>
                  <a:gd name="T93" fmla="*/ 802 h 6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544" h="6973">
                    <a:moveTo>
                      <a:pt x="89" y="802"/>
                    </a:moveTo>
                    <a:lnTo>
                      <a:pt x="73" y="786"/>
                    </a:lnTo>
                    <a:lnTo>
                      <a:pt x="21" y="695"/>
                    </a:lnTo>
                    <a:lnTo>
                      <a:pt x="7" y="646"/>
                    </a:lnTo>
                    <a:lnTo>
                      <a:pt x="0" y="590"/>
                    </a:lnTo>
                    <a:lnTo>
                      <a:pt x="4" y="528"/>
                    </a:lnTo>
                    <a:lnTo>
                      <a:pt x="11" y="495"/>
                    </a:lnTo>
                    <a:lnTo>
                      <a:pt x="448" y="290"/>
                    </a:lnTo>
                    <a:lnTo>
                      <a:pt x="455" y="285"/>
                    </a:lnTo>
                    <a:lnTo>
                      <a:pt x="534" y="236"/>
                    </a:lnTo>
                    <a:lnTo>
                      <a:pt x="638" y="188"/>
                    </a:lnTo>
                    <a:lnTo>
                      <a:pt x="723" y="161"/>
                    </a:lnTo>
                    <a:lnTo>
                      <a:pt x="821" y="141"/>
                    </a:lnTo>
                    <a:lnTo>
                      <a:pt x="927" y="133"/>
                    </a:lnTo>
                    <a:lnTo>
                      <a:pt x="985" y="136"/>
                    </a:lnTo>
                    <a:lnTo>
                      <a:pt x="1104" y="138"/>
                    </a:lnTo>
                    <a:lnTo>
                      <a:pt x="1356" y="152"/>
                    </a:lnTo>
                    <a:lnTo>
                      <a:pt x="1673" y="181"/>
                    </a:lnTo>
                    <a:lnTo>
                      <a:pt x="1727" y="188"/>
                    </a:lnTo>
                    <a:lnTo>
                      <a:pt x="2085" y="8"/>
                    </a:lnTo>
                    <a:lnTo>
                      <a:pt x="2091" y="7"/>
                    </a:lnTo>
                    <a:lnTo>
                      <a:pt x="2151" y="0"/>
                    </a:lnTo>
                    <a:lnTo>
                      <a:pt x="2228" y="5"/>
                    </a:lnTo>
                    <a:lnTo>
                      <a:pt x="2290" y="18"/>
                    </a:lnTo>
                    <a:lnTo>
                      <a:pt x="2357" y="44"/>
                    </a:lnTo>
                    <a:lnTo>
                      <a:pt x="2431" y="85"/>
                    </a:lnTo>
                    <a:lnTo>
                      <a:pt x="2470" y="110"/>
                    </a:lnTo>
                    <a:lnTo>
                      <a:pt x="2513" y="145"/>
                    </a:lnTo>
                    <a:lnTo>
                      <a:pt x="2643" y="262"/>
                    </a:lnTo>
                    <a:lnTo>
                      <a:pt x="2897" y="506"/>
                    </a:lnTo>
                    <a:lnTo>
                      <a:pt x="3282" y="887"/>
                    </a:lnTo>
                    <a:lnTo>
                      <a:pt x="3595" y="1192"/>
                    </a:lnTo>
                    <a:lnTo>
                      <a:pt x="3674" y="1263"/>
                    </a:lnTo>
                    <a:lnTo>
                      <a:pt x="3737" y="1309"/>
                    </a:lnTo>
                    <a:lnTo>
                      <a:pt x="3861" y="1411"/>
                    </a:lnTo>
                    <a:lnTo>
                      <a:pt x="3947" y="1493"/>
                    </a:lnTo>
                    <a:lnTo>
                      <a:pt x="4031" y="1585"/>
                    </a:lnTo>
                    <a:lnTo>
                      <a:pt x="4106" y="1682"/>
                    </a:lnTo>
                    <a:lnTo>
                      <a:pt x="4166" y="1781"/>
                    </a:lnTo>
                    <a:lnTo>
                      <a:pt x="4204" y="1880"/>
                    </a:lnTo>
                    <a:lnTo>
                      <a:pt x="4211" y="1929"/>
                    </a:lnTo>
                    <a:lnTo>
                      <a:pt x="4210" y="1981"/>
                    </a:lnTo>
                    <a:lnTo>
                      <a:pt x="4189" y="2130"/>
                    </a:lnTo>
                    <a:lnTo>
                      <a:pt x="4136" y="2423"/>
                    </a:lnTo>
                    <a:lnTo>
                      <a:pt x="4041" y="2903"/>
                    </a:lnTo>
                    <a:lnTo>
                      <a:pt x="3973" y="3276"/>
                    </a:lnTo>
                    <a:lnTo>
                      <a:pt x="3940" y="3511"/>
                    </a:lnTo>
                    <a:lnTo>
                      <a:pt x="3929" y="3619"/>
                    </a:lnTo>
                    <a:lnTo>
                      <a:pt x="3920" y="3725"/>
                    </a:lnTo>
                    <a:lnTo>
                      <a:pt x="3909" y="3946"/>
                    </a:lnTo>
                    <a:lnTo>
                      <a:pt x="3900" y="4276"/>
                    </a:lnTo>
                    <a:lnTo>
                      <a:pt x="3910" y="4679"/>
                    </a:lnTo>
                    <a:lnTo>
                      <a:pt x="3929" y="4918"/>
                    </a:lnTo>
                    <a:lnTo>
                      <a:pt x="3946" y="5036"/>
                    </a:lnTo>
                    <a:lnTo>
                      <a:pt x="3955" y="5078"/>
                    </a:lnTo>
                    <a:lnTo>
                      <a:pt x="3968" y="5131"/>
                    </a:lnTo>
                    <a:lnTo>
                      <a:pt x="4027" y="5313"/>
                    </a:lnTo>
                    <a:lnTo>
                      <a:pt x="4162" y="5694"/>
                    </a:lnTo>
                    <a:lnTo>
                      <a:pt x="4476" y="6541"/>
                    </a:lnTo>
                    <a:lnTo>
                      <a:pt x="4544" y="6717"/>
                    </a:lnTo>
                    <a:lnTo>
                      <a:pt x="2265" y="6973"/>
                    </a:lnTo>
                    <a:lnTo>
                      <a:pt x="2226" y="6839"/>
                    </a:lnTo>
                    <a:lnTo>
                      <a:pt x="2006" y="6144"/>
                    </a:lnTo>
                    <a:lnTo>
                      <a:pt x="1876" y="5789"/>
                    </a:lnTo>
                    <a:lnTo>
                      <a:pt x="1791" y="5590"/>
                    </a:lnTo>
                    <a:lnTo>
                      <a:pt x="1753" y="5514"/>
                    </a:lnTo>
                    <a:lnTo>
                      <a:pt x="1712" y="5445"/>
                    </a:lnTo>
                    <a:lnTo>
                      <a:pt x="1617" y="5305"/>
                    </a:lnTo>
                    <a:lnTo>
                      <a:pt x="1454" y="5095"/>
                    </a:lnTo>
                    <a:lnTo>
                      <a:pt x="1228" y="4830"/>
                    </a:lnTo>
                    <a:lnTo>
                      <a:pt x="1042" y="4615"/>
                    </a:lnTo>
                    <a:lnTo>
                      <a:pt x="985" y="4541"/>
                    </a:lnTo>
                    <a:lnTo>
                      <a:pt x="860" y="4368"/>
                    </a:lnTo>
                    <a:lnTo>
                      <a:pt x="599" y="3976"/>
                    </a:lnTo>
                    <a:lnTo>
                      <a:pt x="491" y="3783"/>
                    </a:lnTo>
                    <a:lnTo>
                      <a:pt x="438" y="3669"/>
                    </a:lnTo>
                    <a:lnTo>
                      <a:pt x="422" y="3619"/>
                    </a:lnTo>
                    <a:lnTo>
                      <a:pt x="392" y="3512"/>
                    </a:lnTo>
                    <a:lnTo>
                      <a:pt x="330" y="3226"/>
                    </a:lnTo>
                    <a:lnTo>
                      <a:pt x="272" y="2904"/>
                    </a:lnTo>
                    <a:lnTo>
                      <a:pt x="229" y="2608"/>
                    </a:lnTo>
                    <a:lnTo>
                      <a:pt x="217" y="2493"/>
                    </a:lnTo>
                    <a:lnTo>
                      <a:pt x="204" y="2383"/>
                    </a:lnTo>
                    <a:lnTo>
                      <a:pt x="155" y="2130"/>
                    </a:lnTo>
                    <a:lnTo>
                      <a:pt x="98" y="1846"/>
                    </a:lnTo>
                    <a:lnTo>
                      <a:pt x="62" y="1621"/>
                    </a:lnTo>
                    <a:lnTo>
                      <a:pt x="43" y="1469"/>
                    </a:lnTo>
                    <a:lnTo>
                      <a:pt x="37" y="1391"/>
                    </a:lnTo>
                    <a:lnTo>
                      <a:pt x="29" y="1248"/>
                    </a:lnTo>
                    <a:lnTo>
                      <a:pt x="21" y="1049"/>
                    </a:lnTo>
                    <a:lnTo>
                      <a:pt x="27" y="952"/>
                    </a:lnTo>
                    <a:lnTo>
                      <a:pt x="37" y="901"/>
                    </a:lnTo>
                    <a:lnTo>
                      <a:pt x="62" y="841"/>
                    </a:lnTo>
                    <a:lnTo>
                      <a:pt x="89" y="802"/>
                    </a:lnTo>
                    <a:close/>
                  </a:path>
                </a:pathLst>
              </a:custGeom>
              <a:solidFill>
                <a:srgbClr val="FABB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15F4C323-09A7-4D19-A35D-0FCA669A5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3902" y="2408237"/>
                <a:ext cx="2349500" cy="3392488"/>
              </a:xfrm>
              <a:custGeom>
                <a:avLst/>
                <a:gdLst>
                  <a:gd name="T0" fmla="*/ 1817 w 4441"/>
                  <a:gd name="T1" fmla="*/ 5612 h 6410"/>
                  <a:gd name="T2" fmla="*/ 1989 w 4441"/>
                  <a:gd name="T3" fmla="*/ 6034 h 6410"/>
                  <a:gd name="T4" fmla="*/ 2111 w 4441"/>
                  <a:gd name="T5" fmla="*/ 6410 h 6410"/>
                  <a:gd name="T6" fmla="*/ 4310 w 4441"/>
                  <a:gd name="T7" fmla="*/ 6044 h 6410"/>
                  <a:gd name="T8" fmla="*/ 3955 w 4441"/>
                  <a:gd name="T9" fmla="*/ 5078 h 6410"/>
                  <a:gd name="T10" fmla="*/ 3932 w 4441"/>
                  <a:gd name="T11" fmla="*/ 4908 h 6410"/>
                  <a:gd name="T12" fmla="*/ 3911 w 4441"/>
                  <a:gd name="T13" fmla="*/ 4268 h 6410"/>
                  <a:gd name="T14" fmla="*/ 3929 w 4441"/>
                  <a:gd name="T15" fmla="*/ 3619 h 6410"/>
                  <a:gd name="T16" fmla="*/ 3973 w 4441"/>
                  <a:gd name="T17" fmla="*/ 3276 h 6410"/>
                  <a:gd name="T18" fmla="*/ 4136 w 4441"/>
                  <a:gd name="T19" fmla="*/ 2423 h 6410"/>
                  <a:gd name="T20" fmla="*/ 4210 w 4441"/>
                  <a:gd name="T21" fmla="*/ 1981 h 6410"/>
                  <a:gd name="T22" fmla="*/ 4210 w 4441"/>
                  <a:gd name="T23" fmla="*/ 1905 h 6410"/>
                  <a:gd name="T24" fmla="*/ 4175 w 4441"/>
                  <a:gd name="T25" fmla="*/ 1781 h 6410"/>
                  <a:gd name="T26" fmla="*/ 4042 w 4441"/>
                  <a:gd name="T27" fmla="*/ 1585 h 6410"/>
                  <a:gd name="T28" fmla="*/ 3865 w 4441"/>
                  <a:gd name="T29" fmla="*/ 1411 h 6410"/>
                  <a:gd name="T30" fmla="*/ 3674 w 4441"/>
                  <a:gd name="T31" fmla="*/ 1263 h 6410"/>
                  <a:gd name="T32" fmla="*/ 3524 w 4441"/>
                  <a:gd name="T33" fmla="*/ 1134 h 6410"/>
                  <a:gd name="T34" fmla="*/ 2897 w 4441"/>
                  <a:gd name="T35" fmla="*/ 514 h 6410"/>
                  <a:gd name="T36" fmla="*/ 2513 w 4441"/>
                  <a:gd name="T37" fmla="*/ 145 h 6410"/>
                  <a:gd name="T38" fmla="*/ 2431 w 4441"/>
                  <a:gd name="T39" fmla="*/ 85 h 6410"/>
                  <a:gd name="T40" fmla="*/ 2290 w 4441"/>
                  <a:gd name="T41" fmla="*/ 18 h 6410"/>
                  <a:gd name="T42" fmla="*/ 2151 w 4441"/>
                  <a:gd name="T43" fmla="*/ 0 h 6410"/>
                  <a:gd name="T44" fmla="*/ 2085 w 4441"/>
                  <a:gd name="T45" fmla="*/ 8 h 6410"/>
                  <a:gd name="T46" fmla="*/ 1673 w 4441"/>
                  <a:gd name="T47" fmla="*/ 181 h 6410"/>
                  <a:gd name="T48" fmla="*/ 1104 w 4441"/>
                  <a:gd name="T49" fmla="*/ 138 h 6410"/>
                  <a:gd name="T50" fmla="*/ 927 w 4441"/>
                  <a:gd name="T51" fmla="*/ 138 h 6410"/>
                  <a:gd name="T52" fmla="*/ 723 w 4441"/>
                  <a:gd name="T53" fmla="*/ 172 h 6410"/>
                  <a:gd name="T54" fmla="*/ 476 w 4441"/>
                  <a:gd name="T55" fmla="*/ 272 h 6410"/>
                  <a:gd name="T56" fmla="*/ 11 w 4441"/>
                  <a:gd name="T57" fmla="*/ 495 h 6410"/>
                  <a:gd name="T58" fmla="*/ 0 w 4441"/>
                  <a:gd name="T59" fmla="*/ 580 h 6410"/>
                  <a:gd name="T60" fmla="*/ 21 w 4441"/>
                  <a:gd name="T61" fmla="*/ 684 h 6410"/>
                  <a:gd name="T62" fmla="*/ 89 w 4441"/>
                  <a:gd name="T63" fmla="*/ 802 h 6410"/>
                  <a:gd name="T64" fmla="*/ 53 w 4441"/>
                  <a:gd name="T65" fmla="*/ 862 h 6410"/>
                  <a:gd name="T66" fmla="*/ 27 w 4441"/>
                  <a:gd name="T67" fmla="*/ 962 h 6410"/>
                  <a:gd name="T68" fmla="*/ 29 w 4441"/>
                  <a:gd name="T69" fmla="*/ 1273 h 6410"/>
                  <a:gd name="T70" fmla="*/ 43 w 4441"/>
                  <a:gd name="T71" fmla="*/ 1493 h 6410"/>
                  <a:gd name="T72" fmla="*/ 98 w 4441"/>
                  <a:gd name="T73" fmla="*/ 1872 h 6410"/>
                  <a:gd name="T74" fmla="*/ 204 w 4441"/>
                  <a:gd name="T75" fmla="*/ 2408 h 6410"/>
                  <a:gd name="T76" fmla="*/ 258 w 4441"/>
                  <a:gd name="T77" fmla="*/ 2768 h 6410"/>
                  <a:gd name="T78" fmla="*/ 393 w 4441"/>
                  <a:gd name="T79" fmla="*/ 3538 h 6410"/>
                  <a:gd name="T80" fmla="*/ 438 w 4441"/>
                  <a:gd name="T81" fmla="*/ 3694 h 6410"/>
                  <a:gd name="T82" fmla="*/ 599 w 4441"/>
                  <a:gd name="T83" fmla="*/ 4000 h 6410"/>
                  <a:gd name="T84" fmla="*/ 985 w 4441"/>
                  <a:gd name="T85" fmla="*/ 4566 h 6410"/>
                  <a:gd name="T86" fmla="*/ 1479 w 4441"/>
                  <a:gd name="T87" fmla="*/ 5121 h 6410"/>
                  <a:gd name="T88" fmla="*/ 1738 w 4441"/>
                  <a:gd name="T89" fmla="*/ 5471 h 6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41" h="6410">
                    <a:moveTo>
                      <a:pt x="1778" y="5539"/>
                    </a:moveTo>
                    <a:lnTo>
                      <a:pt x="1817" y="5612"/>
                    </a:lnTo>
                    <a:lnTo>
                      <a:pt x="1902" y="5804"/>
                    </a:lnTo>
                    <a:lnTo>
                      <a:pt x="1989" y="6034"/>
                    </a:lnTo>
                    <a:lnTo>
                      <a:pt x="2072" y="6285"/>
                    </a:lnTo>
                    <a:lnTo>
                      <a:pt x="2111" y="6410"/>
                    </a:lnTo>
                    <a:lnTo>
                      <a:pt x="4441" y="6410"/>
                    </a:lnTo>
                    <a:lnTo>
                      <a:pt x="4310" y="6044"/>
                    </a:lnTo>
                    <a:lnTo>
                      <a:pt x="4022" y="5266"/>
                    </a:lnTo>
                    <a:lnTo>
                      <a:pt x="3955" y="5078"/>
                    </a:lnTo>
                    <a:lnTo>
                      <a:pt x="3946" y="5032"/>
                    </a:lnTo>
                    <a:lnTo>
                      <a:pt x="3932" y="4908"/>
                    </a:lnTo>
                    <a:lnTo>
                      <a:pt x="3917" y="4667"/>
                    </a:lnTo>
                    <a:lnTo>
                      <a:pt x="3911" y="4268"/>
                    </a:lnTo>
                    <a:lnTo>
                      <a:pt x="3920" y="3833"/>
                    </a:lnTo>
                    <a:lnTo>
                      <a:pt x="3929" y="3619"/>
                    </a:lnTo>
                    <a:lnTo>
                      <a:pt x="3940" y="3511"/>
                    </a:lnTo>
                    <a:lnTo>
                      <a:pt x="3973" y="3276"/>
                    </a:lnTo>
                    <a:lnTo>
                      <a:pt x="4041" y="2903"/>
                    </a:lnTo>
                    <a:lnTo>
                      <a:pt x="4136" y="2423"/>
                    </a:lnTo>
                    <a:lnTo>
                      <a:pt x="4189" y="2130"/>
                    </a:lnTo>
                    <a:lnTo>
                      <a:pt x="4210" y="1981"/>
                    </a:lnTo>
                    <a:lnTo>
                      <a:pt x="4211" y="1929"/>
                    </a:lnTo>
                    <a:lnTo>
                      <a:pt x="4210" y="1905"/>
                    </a:lnTo>
                    <a:lnTo>
                      <a:pt x="4201" y="1856"/>
                    </a:lnTo>
                    <a:lnTo>
                      <a:pt x="4175" y="1781"/>
                    </a:lnTo>
                    <a:lnTo>
                      <a:pt x="4117" y="1682"/>
                    </a:lnTo>
                    <a:lnTo>
                      <a:pt x="4042" y="1585"/>
                    </a:lnTo>
                    <a:lnTo>
                      <a:pt x="3956" y="1493"/>
                    </a:lnTo>
                    <a:lnTo>
                      <a:pt x="3865" y="1411"/>
                    </a:lnTo>
                    <a:lnTo>
                      <a:pt x="3739" y="1309"/>
                    </a:lnTo>
                    <a:lnTo>
                      <a:pt x="3674" y="1263"/>
                    </a:lnTo>
                    <a:lnTo>
                      <a:pt x="3639" y="1238"/>
                    </a:lnTo>
                    <a:lnTo>
                      <a:pt x="3524" y="1134"/>
                    </a:lnTo>
                    <a:lnTo>
                      <a:pt x="3282" y="898"/>
                    </a:lnTo>
                    <a:lnTo>
                      <a:pt x="2897" y="514"/>
                    </a:lnTo>
                    <a:lnTo>
                      <a:pt x="2643" y="265"/>
                    </a:lnTo>
                    <a:lnTo>
                      <a:pt x="2513" y="145"/>
                    </a:lnTo>
                    <a:lnTo>
                      <a:pt x="2470" y="110"/>
                    </a:lnTo>
                    <a:lnTo>
                      <a:pt x="2431" y="85"/>
                    </a:lnTo>
                    <a:lnTo>
                      <a:pt x="2357" y="44"/>
                    </a:lnTo>
                    <a:lnTo>
                      <a:pt x="2290" y="18"/>
                    </a:lnTo>
                    <a:lnTo>
                      <a:pt x="2228" y="5"/>
                    </a:lnTo>
                    <a:lnTo>
                      <a:pt x="2151" y="0"/>
                    </a:lnTo>
                    <a:lnTo>
                      <a:pt x="2091" y="7"/>
                    </a:lnTo>
                    <a:lnTo>
                      <a:pt x="2085" y="8"/>
                    </a:lnTo>
                    <a:lnTo>
                      <a:pt x="1727" y="188"/>
                    </a:lnTo>
                    <a:lnTo>
                      <a:pt x="1673" y="181"/>
                    </a:lnTo>
                    <a:lnTo>
                      <a:pt x="1356" y="152"/>
                    </a:lnTo>
                    <a:lnTo>
                      <a:pt x="1104" y="138"/>
                    </a:lnTo>
                    <a:lnTo>
                      <a:pt x="985" y="136"/>
                    </a:lnTo>
                    <a:lnTo>
                      <a:pt x="927" y="138"/>
                    </a:lnTo>
                    <a:lnTo>
                      <a:pt x="821" y="151"/>
                    </a:lnTo>
                    <a:lnTo>
                      <a:pt x="723" y="172"/>
                    </a:lnTo>
                    <a:lnTo>
                      <a:pt x="638" y="200"/>
                    </a:lnTo>
                    <a:lnTo>
                      <a:pt x="476" y="272"/>
                    </a:lnTo>
                    <a:lnTo>
                      <a:pt x="448" y="290"/>
                    </a:lnTo>
                    <a:lnTo>
                      <a:pt x="11" y="495"/>
                    </a:lnTo>
                    <a:lnTo>
                      <a:pt x="4" y="524"/>
                    </a:lnTo>
                    <a:lnTo>
                      <a:pt x="0" y="580"/>
                    </a:lnTo>
                    <a:lnTo>
                      <a:pt x="7" y="635"/>
                    </a:lnTo>
                    <a:lnTo>
                      <a:pt x="21" y="684"/>
                    </a:lnTo>
                    <a:lnTo>
                      <a:pt x="73" y="783"/>
                    </a:lnTo>
                    <a:lnTo>
                      <a:pt x="89" y="802"/>
                    </a:lnTo>
                    <a:lnTo>
                      <a:pt x="75" y="822"/>
                    </a:lnTo>
                    <a:lnTo>
                      <a:pt x="53" y="862"/>
                    </a:lnTo>
                    <a:lnTo>
                      <a:pt x="37" y="907"/>
                    </a:lnTo>
                    <a:lnTo>
                      <a:pt x="27" y="962"/>
                    </a:lnTo>
                    <a:lnTo>
                      <a:pt x="21" y="1067"/>
                    </a:lnTo>
                    <a:lnTo>
                      <a:pt x="29" y="1273"/>
                    </a:lnTo>
                    <a:lnTo>
                      <a:pt x="37" y="1417"/>
                    </a:lnTo>
                    <a:lnTo>
                      <a:pt x="43" y="1493"/>
                    </a:lnTo>
                    <a:lnTo>
                      <a:pt x="62" y="1647"/>
                    </a:lnTo>
                    <a:lnTo>
                      <a:pt x="98" y="1872"/>
                    </a:lnTo>
                    <a:lnTo>
                      <a:pt x="155" y="2156"/>
                    </a:lnTo>
                    <a:lnTo>
                      <a:pt x="204" y="2408"/>
                    </a:lnTo>
                    <a:lnTo>
                      <a:pt x="217" y="2518"/>
                    </a:lnTo>
                    <a:lnTo>
                      <a:pt x="258" y="2768"/>
                    </a:lnTo>
                    <a:lnTo>
                      <a:pt x="337" y="3252"/>
                    </a:lnTo>
                    <a:lnTo>
                      <a:pt x="393" y="3538"/>
                    </a:lnTo>
                    <a:lnTo>
                      <a:pt x="422" y="3645"/>
                    </a:lnTo>
                    <a:lnTo>
                      <a:pt x="438" y="3694"/>
                    </a:lnTo>
                    <a:lnTo>
                      <a:pt x="491" y="3809"/>
                    </a:lnTo>
                    <a:lnTo>
                      <a:pt x="599" y="4000"/>
                    </a:lnTo>
                    <a:lnTo>
                      <a:pt x="860" y="4394"/>
                    </a:lnTo>
                    <a:lnTo>
                      <a:pt x="985" y="4566"/>
                    </a:lnTo>
                    <a:lnTo>
                      <a:pt x="1135" y="4732"/>
                    </a:lnTo>
                    <a:lnTo>
                      <a:pt x="1479" y="5121"/>
                    </a:lnTo>
                    <a:lnTo>
                      <a:pt x="1643" y="5331"/>
                    </a:lnTo>
                    <a:lnTo>
                      <a:pt x="1738" y="5471"/>
                    </a:lnTo>
                    <a:lnTo>
                      <a:pt x="1778" y="5539"/>
                    </a:lnTo>
                    <a:close/>
                  </a:path>
                </a:pathLst>
              </a:custGeom>
              <a:solidFill>
                <a:srgbClr val="FBCA92"/>
              </a:solidFill>
              <a:ln>
                <a:noFill/>
              </a:ln>
              <a:effectLst>
                <a:outerShdw blurRad="2667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E8B45693-078C-4FC3-AD89-372287170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4102" y="2698749"/>
                <a:ext cx="868363" cy="974725"/>
              </a:xfrm>
              <a:custGeom>
                <a:avLst/>
                <a:gdLst>
                  <a:gd name="T0" fmla="*/ 19 w 1639"/>
                  <a:gd name="T1" fmla="*/ 307 h 1843"/>
                  <a:gd name="T2" fmla="*/ 182 w 1639"/>
                  <a:gd name="T3" fmla="*/ 266 h 1843"/>
                  <a:gd name="T4" fmla="*/ 231 w 1639"/>
                  <a:gd name="T5" fmla="*/ 230 h 1843"/>
                  <a:gd name="T6" fmla="*/ 177 w 1639"/>
                  <a:gd name="T7" fmla="*/ 118 h 1843"/>
                  <a:gd name="T8" fmla="*/ 154 w 1639"/>
                  <a:gd name="T9" fmla="*/ 0 h 1843"/>
                  <a:gd name="T10" fmla="*/ 231 w 1639"/>
                  <a:gd name="T11" fmla="*/ 135 h 1843"/>
                  <a:gd name="T12" fmla="*/ 314 w 1639"/>
                  <a:gd name="T13" fmla="*/ 219 h 1843"/>
                  <a:gd name="T14" fmla="*/ 380 w 1639"/>
                  <a:gd name="T15" fmla="*/ 252 h 1843"/>
                  <a:gd name="T16" fmla="*/ 680 w 1639"/>
                  <a:gd name="T17" fmla="*/ 340 h 1843"/>
                  <a:gd name="T18" fmla="*/ 836 w 1639"/>
                  <a:gd name="T19" fmla="*/ 356 h 1843"/>
                  <a:gd name="T20" fmla="*/ 890 w 1639"/>
                  <a:gd name="T21" fmla="*/ 340 h 1843"/>
                  <a:gd name="T22" fmla="*/ 923 w 1639"/>
                  <a:gd name="T23" fmla="*/ 311 h 1843"/>
                  <a:gd name="T24" fmla="*/ 974 w 1639"/>
                  <a:gd name="T25" fmla="*/ 191 h 1843"/>
                  <a:gd name="T26" fmla="*/ 974 w 1639"/>
                  <a:gd name="T27" fmla="*/ 204 h 1843"/>
                  <a:gd name="T28" fmla="*/ 990 w 1639"/>
                  <a:gd name="T29" fmla="*/ 428 h 1843"/>
                  <a:gd name="T30" fmla="*/ 1018 w 1639"/>
                  <a:gd name="T31" fmla="*/ 504 h 1843"/>
                  <a:gd name="T32" fmla="*/ 1294 w 1639"/>
                  <a:gd name="T33" fmla="*/ 909 h 1843"/>
                  <a:gd name="T34" fmla="*/ 1464 w 1639"/>
                  <a:gd name="T35" fmla="*/ 1092 h 1843"/>
                  <a:gd name="T36" fmla="*/ 1514 w 1639"/>
                  <a:gd name="T37" fmla="*/ 1109 h 1843"/>
                  <a:gd name="T38" fmla="*/ 1629 w 1639"/>
                  <a:gd name="T39" fmla="*/ 1103 h 1843"/>
                  <a:gd name="T40" fmla="*/ 1623 w 1639"/>
                  <a:gd name="T41" fmla="*/ 1103 h 1843"/>
                  <a:gd name="T42" fmla="*/ 1508 w 1639"/>
                  <a:gd name="T43" fmla="*/ 1178 h 1843"/>
                  <a:gd name="T44" fmla="*/ 1485 w 1639"/>
                  <a:gd name="T45" fmla="*/ 1228 h 1843"/>
                  <a:gd name="T46" fmla="*/ 1481 w 1639"/>
                  <a:gd name="T47" fmla="*/ 1312 h 1843"/>
                  <a:gd name="T48" fmla="*/ 1527 w 1639"/>
                  <a:gd name="T49" fmla="*/ 1776 h 1843"/>
                  <a:gd name="T50" fmla="*/ 1524 w 1639"/>
                  <a:gd name="T51" fmla="*/ 1786 h 1843"/>
                  <a:gd name="T52" fmla="*/ 1438 w 1639"/>
                  <a:gd name="T53" fmla="*/ 1312 h 1843"/>
                  <a:gd name="T54" fmla="*/ 1433 w 1639"/>
                  <a:gd name="T55" fmla="*/ 1236 h 1843"/>
                  <a:gd name="T56" fmla="*/ 1384 w 1639"/>
                  <a:gd name="T57" fmla="*/ 1146 h 1843"/>
                  <a:gd name="T58" fmla="*/ 1281 w 1639"/>
                  <a:gd name="T59" fmla="*/ 1028 h 1843"/>
                  <a:gd name="T60" fmla="*/ 1255 w 1639"/>
                  <a:gd name="T61" fmla="*/ 972 h 1843"/>
                  <a:gd name="T62" fmla="*/ 1013 w 1639"/>
                  <a:gd name="T63" fmla="*/ 610 h 1843"/>
                  <a:gd name="T64" fmla="*/ 925 w 1639"/>
                  <a:gd name="T65" fmla="*/ 451 h 1843"/>
                  <a:gd name="T66" fmla="*/ 913 w 1639"/>
                  <a:gd name="T67" fmla="*/ 438 h 1843"/>
                  <a:gd name="T68" fmla="*/ 717 w 1639"/>
                  <a:gd name="T69" fmla="*/ 412 h 1843"/>
                  <a:gd name="T70" fmla="*/ 347 w 1639"/>
                  <a:gd name="T71" fmla="*/ 317 h 1843"/>
                  <a:gd name="T72" fmla="*/ 283 w 1639"/>
                  <a:gd name="T73" fmla="*/ 281 h 1843"/>
                  <a:gd name="T74" fmla="*/ 239 w 1639"/>
                  <a:gd name="T75" fmla="*/ 295 h 1843"/>
                  <a:gd name="T76" fmla="*/ 49 w 1639"/>
                  <a:gd name="T77" fmla="*/ 314 h 1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9" h="1843">
                    <a:moveTo>
                      <a:pt x="0" y="307"/>
                    </a:moveTo>
                    <a:lnTo>
                      <a:pt x="19" y="307"/>
                    </a:lnTo>
                    <a:lnTo>
                      <a:pt x="124" y="289"/>
                    </a:lnTo>
                    <a:lnTo>
                      <a:pt x="182" y="266"/>
                    </a:lnTo>
                    <a:lnTo>
                      <a:pt x="216" y="243"/>
                    </a:lnTo>
                    <a:lnTo>
                      <a:pt x="231" y="230"/>
                    </a:lnTo>
                    <a:lnTo>
                      <a:pt x="221" y="214"/>
                    </a:lnTo>
                    <a:lnTo>
                      <a:pt x="177" y="118"/>
                    </a:lnTo>
                    <a:lnTo>
                      <a:pt x="156" y="39"/>
                    </a:lnTo>
                    <a:lnTo>
                      <a:pt x="154" y="0"/>
                    </a:lnTo>
                    <a:lnTo>
                      <a:pt x="163" y="21"/>
                    </a:lnTo>
                    <a:lnTo>
                      <a:pt x="231" y="135"/>
                    </a:lnTo>
                    <a:lnTo>
                      <a:pt x="278" y="190"/>
                    </a:lnTo>
                    <a:lnTo>
                      <a:pt x="314" y="219"/>
                    </a:lnTo>
                    <a:lnTo>
                      <a:pt x="333" y="230"/>
                    </a:lnTo>
                    <a:lnTo>
                      <a:pt x="380" y="252"/>
                    </a:lnTo>
                    <a:lnTo>
                      <a:pt x="542" y="305"/>
                    </a:lnTo>
                    <a:lnTo>
                      <a:pt x="680" y="340"/>
                    </a:lnTo>
                    <a:lnTo>
                      <a:pt x="764" y="353"/>
                    </a:lnTo>
                    <a:lnTo>
                      <a:pt x="836" y="356"/>
                    </a:lnTo>
                    <a:lnTo>
                      <a:pt x="873" y="348"/>
                    </a:lnTo>
                    <a:lnTo>
                      <a:pt x="890" y="340"/>
                    </a:lnTo>
                    <a:lnTo>
                      <a:pt x="896" y="333"/>
                    </a:lnTo>
                    <a:lnTo>
                      <a:pt x="923" y="311"/>
                    </a:lnTo>
                    <a:lnTo>
                      <a:pt x="955" y="261"/>
                    </a:lnTo>
                    <a:lnTo>
                      <a:pt x="974" y="191"/>
                    </a:lnTo>
                    <a:lnTo>
                      <a:pt x="974" y="178"/>
                    </a:lnTo>
                    <a:lnTo>
                      <a:pt x="974" y="204"/>
                    </a:lnTo>
                    <a:lnTo>
                      <a:pt x="980" y="337"/>
                    </a:lnTo>
                    <a:lnTo>
                      <a:pt x="990" y="428"/>
                    </a:lnTo>
                    <a:lnTo>
                      <a:pt x="998" y="461"/>
                    </a:lnTo>
                    <a:lnTo>
                      <a:pt x="1018" y="504"/>
                    </a:lnTo>
                    <a:lnTo>
                      <a:pt x="1135" y="688"/>
                    </a:lnTo>
                    <a:lnTo>
                      <a:pt x="1294" y="909"/>
                    </a:lnTo>
                    <a:lnTo>
                      <a:pt x="1404" y="1040"/>
                    </a:lnTo>
                    <a:lnTo>
                      <a:pt x="1464" y="1092"/>
                    </a:lnTo>
                    <a:lnTo>
                      <a:pt x="1485" y="1100"/>
                    </a:lnTo>
                    <a:lnTo>
                      <a:pt x="1514" y="1109"/>
                    </a:lnTo>
                    <a:lnTo>
                      <a:pt x="1569" y="1112"/>
                    </a:lnTo>
                    <a:lnTo>
                      <a:pt x="1629" y="1103"/>
                    </a:lnTo>
                    <a:lnTo>
                      <a:pt x="1639" y="1100"/>
                    </a:lnTo>
                    <a:lnTo>
                      <a:pt x="1623" y="1103"/>
                    </a:lnTo>
                    <a:lnTo>
                      <a:pt x="1546" y="1142"/>
                    </a:lnTo>
                    <a:lnTo>
                      <a:pt x="1508" y="1178"/>
                    </a:lnTo>
                    <a:lnTo>
                      <a:pt x="1491" y="1210"/>
                    </a:lnTo>
                    <a:lnTo>
                      <a:pt x="1485" y="1228"/>
                    </a:lnTo>
                    <a:lnTo>
                      <a:pt x="1481" y="1247"/>
                    </a:lnTo>
                    <a:lnTo>
                      <a:pt x="1481" y="1312"/>
                    </a:lnTo>
                    <a:lnTo>
                      <a:pt x="1489" y="1456"/>
                    </a:lnTo>
                    <a:lnTo>
                      <a:pt x="1527" y="1776"/>
                    </a:lnTo>
                    <a:lnTo>
                      <a:pt x="1537" y="1843"/>
                    </a:lnTo>
                    <a:lnTo>
                      <a:pt x="1524" y="1786"/>
                    </a:lnTo>
                    <a:lnTo>
                      <a:pt x="1466" y="1496"/>
                    </a:lnTo>
                    <a:lnTo>
                      <a:pt x="1438" y="1312"/>
                    </a:lnTo>
                    <a:lnTo>
                      <a:pt x="1435" y="1254"/>
                    </a:lnTo>
                    <a:lnTo>
                      <a:pt x="1433" y="1236"/>
                    </a:lnTo>
                    <a:lnTo>
                      <a:pt x="1420" y="1198"/>
                    </a:lnTo>
                    <a:lnTo>
                      <a:pt x="1384" y="1146"/>
                    </a:lnTo>
                    <a:lnTo>
                      <a:pt x="1322" y="1080"/>
                    </a:lnTo>
                    <a:lnTo>
                      <a:pt x="1281" y="1028"/>
                    </a:lnTo>
                    <a:lnTo>
                      <a:pt x="1260" y="991"/>
                    </a:lnTo>
                    <a:lnTo>
                      <a:pt x="1255" y="972"/>
                    </a:lnTo>
                    <a:lnTo>
                      <a:pt x="1187" y="864"/>
                    </a:lnTo>
                    <a:lnTo>
                      <a:pt x="1013" y="610"/>
                    </a:lnTo>
                    <a:lnTo>
                      <a:pt x="948" y="504"/>
                    </a:lnTo>
                    <a:lnTo>
                      <a:pt x="925" y="451"/>
                    </a:lnTo>
                    <a:lnTo>
                      <a:pt x="922" y="435"/>
                    </a:lnTo>
                    <a:lnTo>
                      <a:pt x="913" y="438"/>
                    </a:lnTo>
                    <a:lnTo>
                      <a:pt x="857" y="435"/>
                    </a:lnTo>
                    <a:lnTo>
                      <a:pt x="717" y="412"/>
                    </a:lnTo>
                    <a:lnTo>
                      <a:pt x="487" y="358"/>
                    </a:lnTo>
                    <a:lnTo>
                      <a:pt x="347" y="317"/>
                    </a:lnTo>
                    <a:lnTo>
                      <a:pt x="291" y="291"/>
                    </a:lnTo>
                    <a:lnTo>
                      <a:pt x="283" y="281"/>
                    </a:lnTo>
                    <a:lnTo>
                      <a:pt x="285" y="282"/>
                    </a:lnTo>
                    <a:lnTo>
                      <a:pt x="239" y="295"/>
                    </a:lnTo>
                    <a:lnTo>
                      <a:pt x="153" y="311"/>
                    </a:lnTo>
                    <a:lnTo>
                      <a:pt x="49" y="314"/>
                    </a:lnTo>
                    <a:lnTo>
                      <a:pt x="0" y="307"/>
                    </a:lnTo>
                    <a:close/>
                  </a:path>
                </a:pathLst>
              </a:custGeom>
              <a:solidFill>
                <a:srgbClr val="FAB5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3B6DB2C3-237F-4AC0-8937-31117785D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340" y="2846387"/>
                <a:ext cx="422275" cy="339725"/>
              </a:xfrm>
              <a:custGeom>
                <a:avLst/>
                <a:gdLst>
                  <a:gd name="T0" fmla="*/ 793 w 796"/>
                  <a:gd name="T1" fmla="*/ 308 h 641"/>
                  <a:gd name="T2" fmla="*/ 762 w 796"/>
                  <a:gd name="T3" fmla="*/ 319 h 641"/>
                  <a:gd name="T4" fmla="*/ 599 w 796"/>
                  <a:gd name="T5" fmla="*/ 371 h 641"/>
                  <a:gd name="T6" fmla="*/ 520 w 796"/>
                  <a:gd name="T7" fmla="*/ 387 h 641"/>
                  <a:gd name="T8" fmla="*/ 476 w 796"/>
                  <a:gd name="T9" fmla="*/ 389 h 641"/>
                  <a:gd name="T10" fmla="*/ 461 w 796"/>
                  <a:gd name="T11" fmla="*/ 384 h 641"/>
                  <a:gd name="T12" fmla="*/ 445 w 796"/>
                  <a:gd name="T13" fmla="*/ 377 h 641"/>
                  <a:gd name="T14" fmla="*/ 397 w 796"/>
                  <a:gd name="T15" fmla="*/ 340 h 641"/>
                  <a:gd name="T16" fmla="*/ 305 w 796"/>
                  <a:gd name="T17" fmla="*/ 252 h 641"/>
                  <a:gd name="T18" fmla="*/ 115 w 796"/>
                  <a:gd name="T19" fmla="*/ 44 h 641"/>
                  <a:gd name="T20" fmla="*/ 76 w 796"/>
                  <a:gd name="T21" fmla="*/ 0 h 641"/>
                  <a:gd name="T22" fmla="*/ 26 w 796"/>
                  <a:gd name="T23" fmla="*/ 26 h 641"/>
                  <a:gd name="T24" fmla="*/ 0 w 796"/>
                  <a:gd name="T25" fmla="*/ 26 h 641"/>
                  <a:gd name="T26" fmla="*/ 41 w 796"/>
                  <a:gd name="T27" fmla="*/ 60 h 641"/>
                  <a:gd name="T28" fmla="*/ 229 w 796"/>
                  <a:gd name="T29" fmla="*/ 249 h 641"/>
                  <a:gd name="T30" fmla="*/ 302 w 796"/>
                  <a:gd name="T31" fmla="*/ 350 h 641"/>
                  <a:gd name="T32" fmla="*/ 330 w 796"/>
                  <a:gd name="T33" fmla="*/ 410 h 641"/>
                  <a:gd name="T34" fmla="*/ 332 w 796"/>
                  <a:gd name="T35" fmla="*/ 435 h 641"/>
                  <a:gd name="T36" fmla="*/ 154 w 796"/>
                  <a:gd name="T37" fmla="*/ 615 h 641"/>
                  <a:gd name="T38" fmla="*/ 154 w 796"/>
                  <a:gd name="T39" fmla="*/ 641 h 641"/>
                  <a:gd name="T40" fmla="*/ 224 w 796"/>
                  <a:gd name="T41" fmla="*/ 589 h 641"/>
                  <a:gd name="T42" fmla="*/ 361 w 796"/>
                  <a:gd name="T43" fmla="*/ 485 h 641"/>
                  <a:gd name="T44" fmla="*/ 420 w 796"/>
                  <a:gd name="T45" fmla="*/ 449 h 641"/>
                  <a:gd name="T46" fmla="*/ 450 w 796"/>
                  <a:gd name="T47" fmla="*/ 436 h 641"/>
                  <a:gd name="T48" fmla="*/ 461 w 796"/>
                  <a:gd name="T49" fmla="*/ 435 h 641"/>
                  <a:gd name="T50" fmla="*/ 512 w 796"/>
                  <a:gd name="T51" fmla="*/ 425 h 641"/>
                  <a:gd name="T52" fmla="*/ 629 w 796"/>
                  <a:gd name="T53" fmla="*/ 390 h 641"/>
                  <a:gd name="T54" fmla="*/ 736 w 796"/>
                  <a:gd name="T55" fmla="*/ 353 h 641"/>
                  <a:gd name="T56" fmla="*/ 785 w 796"/>
                  <a:gd name="T57" fmla="*/ 327 h 641"/>
                  <a:gd name="T58" fmla="*/ 796 w 796"/>
                  <a:gd name="T59" fmla="*/ 312 h 641"/>
                  <a:gd name="T60" fmla="*/ 793 w 796"/>
                  <a:gd name="T61" fmla="*/ 308 h 641"/>
                  <a:gd name="T62" fmla="*/ 793 w 796"/>
                  <a:gd name="T63" fmla="*/ 30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6" h="641">
                    <a:moveTo>
                      <a:pt x="793" y="308"/>
                    </a:moveTo>
                    <a:lnTo>
                      <a:pt x="762" y="319"/>
                    </a:lnTo>
                    <a:lnTo>
                      <a:pt x="599" y="371"/>
                    </a:lnTo>
                    <a:lnTo>
                      <a:pt x="520" y="387"/>
                    </a:lnTo>
                    <a:lnTo>
                      <a:pt x="476" y="389"/>
                    </a:lnTo>
                    <a:lnTo>
                      <a:pt x="461" y="384"/>
                    </a:lnTo>
                    <a:lnTo>
                      <a:pt x="445" y="377"/>
                    </a:lnTo>
                    <a:lnTo>
                      <a:pt x="397" y="340"/>
                    </a:lnTo>
                    <a:lnTo>
                      <a:pt x="305" y="252"/>
                    </a:lnTo>
                    <a:lnTo>
                      <a:pt x="115" y="44"/>
                    </a:lnTo>
                    <a:lnTo>
                      <a:pt x="76" y="0"/>
                    </a:lnTo>
                    <a:lnTo>
                      <a:pt x="26" y="26"/>
                    </a:lnTo>
                    <a:lnTo>
                      <a:pt x="0" y="26"/>
                    </a:lnTo>
                    <a:lnTo>
                      <a:pt x="41" y="60"/>
                    </a:lnTo>
                    <a:lnTo>
                      <a:pt x="229" y="249"/>
                    </a:lnTo>
                    <a:lnTo>
                      <a:pt x="302" y="350"/>
                    </a:lnTo>
                    <a:lnTo>
                      <a:pt x="330" y="410"/>
                    </a:lnTo>
                    <a:lnTo>
                      <a:pt x="332" y="435"/>
                    </a:lnTo>
                    <a:lnTo>
                      <a:pt x="154" y="615"/>
                    </a:lnTo>
                    <a:lnTo>
                      <a:pt x="154" y="641"/>
                    </a:lnTo>
                    <a:lnTo>
                      <a:pt x="224" y="589"/>
                    </a:lnTo>
                    <a:lnTo>
                      <a:pt x="361" y="485"/>
                    </a:lnTo>
                    <a:lnTo>
                      <a:pt x="420" y="449"/>
                    </a:lnTo>
                    <a:lnTo>
                      <a:pt x="450" y="436"/>
                    </a:lnTo>
                    <a:lnTo>
                      <a:pt x="461" y="435"/>
                    </a:lnTo>
                    <a:lnTo>
                      <a:pt x="512" y="425"/>
                    </a:lnTo>
                    <a:lnTo>
                      <a:pt x="629" y="390"/>
                    </a:lnTo>
                    <a:lnTo>
                      <a:pt x="736" y="353"/>
                    </a:lnTo>
                    <a:lnTo>
                      <a:pt x="785" y="327"/>
                    </a:lnTo>
                    <a:lnTo>
                      <a:pt x="796" y="312"/>
                    </a:lnTo>
                    <a:lnTo>
                      <a:pt x="793" y="308"/>
                    </a:lnTo>
                    <a:lnTo>
                      <a:pt x="793" y="308"/>
                    </a:lnTo>
                    <a:close/>
                  </a:path>
                </a:pathLst>
              </a:custGeom>
              <a:solidFill>
                <a:srgbClr val="FAB5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DEDCB4AE-1CC3-45DB-AF4C-2BF5CF175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2552" y="3198812"/>
                <a:ext cx="366713" cy="460375"/>
              </a:xfrm>
              <a:custGeom>
                <a:avLst/>
                <a:gdLst>
                  <a:gd name="T0" fmla="*/ 2 w 692"/>
                  <a:gd name="T1" fmla="*/ 871 h 871"/>
                  <a:gd name="T2" fmla="*/ 0 w 692"/>
                  <a:gd name="T3" fmla="*/ 871 h 871"/>
                  <a:gd name="T4" fmla="*/ 26 w 692"/>
                  <a:gd name="T5" fmla="*/ 835 h 871"/>
                  <a:gd name="T6" fmla="*/ 35 w 692"/>
                  <a:gd name="T7" fmla="*/ 809 h 871"/>
                  <a:gd name="T8" fmla="*/ 61 w 692"/>
                  <a:gd name="T9" fmla="*/ 730 h 871"/>
                  <a:gd name="T10" fmla="*/ 77 w 692"/>
                  <a:gd name="T11" fmla="*/ 641 h 871"/>
                  <a:gd name="T12" fmla="*/ 87 w 692"/>
                  <a:gd name="T13" fmla="*/ 605 h 871"/>
                  <a:gd name="T14" fmla="*/ 106 w 692"/>
                  <a:gd name="T15" fmla="*/ 570 h 871"/>
                  <a:gd name="T16" fmla="*/ 129 w 692"/>
                  <a:gd name="T17" fmla="*/ 487 h 871"/>
                  <a:gd name="T18" fmla="*/ 163 w 692"/>
                  <a:gd name="T19" fmla="*/ 421 h 871"/>
                  <a:gd name="T20" fmla="*/ 196 w 692"/>
                  <a:gd name="T21" fmla="*/ 363 h 871"/>
                  <a:gd name="T22" fmla="*/ 231 w 692"/>
                  <a:gd name="T23" fmla="*/ 282 h 871"/>
                  <a:gd name="T24" fmla="*/ 231 w 692"/>
                  <a:gd name="T25" fmla="*/ 256 h 871"/>
                  <a:gd name="T26" fmla="*/ 231 w 692"/>
                  <a:gd name="T27" fmla="*/ 256 h 871"/>
                  <a:gd name="T28" fmla="*/ 231 w 692"/>
                  <a:gd name="T29" fmla="*/ 256 h 871"/>
                  <a:gd name="T30" fmla="*/ 301 w 692"/>
                  <a:gd name="T31" fmla="*/ 186 h 871"/>
                  <a:gd name="T32" fmla="*/ 359 w 692"/>
                  <a:gd name="T33" fmla="*/ 154 h 871"/>
                  <a:gd name="T34" fmla="*/ 417 w 692"/>
                  <a:gd name="T35" fmla="*/ 120 h 871"/>
                  <a:gd name="T36" fmla="*/ 455 w 692"/>
                  <a:gd name="T37" fmla="*/ 86 h 871"/>
                  <a:gd name="T38" fmla="*/ 513 w 692"/>
                  <a:gd name="T39" fmla="*/ 52 h 871"/>
                  <a:gd name="T40" fmla="*/ 618 w 692"/>
                  <a:gd name="T41" fmla="*/ 4 h 871"/>
                  <a:gd name="T42" fmla="*/ 666 w 692"/>
                  <a:gd name="T43" fmla="*/ 0 h 871"/>
                  <a:gd name="T44" fmla="*/ 692 w 692"/>
                  <a:gd name="T45" fmla="*/ 0 h 871"/>
                  <a:gd name="T46" fmla="*/ 689 w 692"/>
                  <a:gd name="T47" fmla="*/ 0 h 871"/>
                  <a:gd name="T48" fmla="*/ 667 w 692"/>
                  <a:gd name="T49" fmla="*/ 17 h 871"/>
                  <a:gd name="T50" fmla="*/ 644 w 692"/>
                  <a:gd name="T51" fmla="*/ 42 h 871"/>
                  <a:gd name="T52" fmla="*/ 574 w 692"/>
                  <a:gd name="T53" fmla="*/ 85 h 871"/>
                  <a:gd name="T54" fmla="*/ 545 w 692"/>
                  <a:gd name="T55" fmla="*/ 120 h 871"/>
                  <a:gd name="T56" fmla="*/ 487 w 692"/>
                  <a:gd name="T57" fmla="*/ 154 h 871"/>
                  <a:gd name="T58" fmla="*/ 430 w 692"/>
                  <a:gd name="T59" fmla="*/ 190 h 871"/>
                  <a:gd name="T60" fmla="*/ 391 w 692"/>
                  <a:gd name="T61" fmla="*/ 225 h 871"/>
                  <a:gd name="T62" fmla="*/ 333 w 692"/>
                  <a:gd name="T63" fmla="*/ 256 h 871"/>
                  <a:gd name="T64" fmla="*/ 307 w 692"/>
                  <a:gd name="T65" fmla="*/ 282 h 871"/>
                  <a:gd name="T66" fmla="*/ 307 w 692"/>
                  <a:gd name="T67" fmla="*/ 282 h 871"/>
                  <a:gd name="T68" fmla="*/ 307 w 692"/>
                  <a:gd name="T69" fmla="*/ 282 h 871"/>
                  <a:gd name="T70" fmla="*/ 307 w 692"/>
                  <a:gd name="T71" fmla="*/ 282 h 871"/>
                  <a:gd name="T72" fmla="*/ 307 w 692"/>
                  <a:gd name="T73" fmla="*/ 308 h 871"/>
                  <a:gd name="T74" fmla="*/ 273 w 692"/>
                  <a:gd name="T75" fmla="*/ 387 h 871"/>
                  <a:gd name="T76" fmla="*/ 241 w 692"/>
                  <a:gd name="T77" fmla="*/ 429 h 871"/>
                  <a:gd name="T78" fmla="*/ 205 w 692"/>
                  <a:gd name="T79" fmla="*/ 513 h 871"/>
                  <a:gd name="T80" fmla="*/ 170 w 692"/>
                  <a:gd name="T81" fmla="*/ 570 h 871"/>
                  <a:gd name="T82" fmla="*/ 154 w 692"/>
                  <a:gd name="T83" fmla="*/ 605 h 871"/>
                  <a:gd name="T84" fmla="*/ 129 w 692"/>
                  <a:gd name="T85" fmla="*/ 641 h 871"/>
                  <a:gd name="T86" fmla="*/ 118 w 692"/>
                  <a:gd name="T87" fmla="*/ 676 h 871"/>
                  <a:gd name="T88" fmla="*/ 84 w 692"/>
                  <a:gd name="T89" fmla="*/ 730 h 871"/>
                  <a:gd name="T90" fmla="*/ 36 w 692"/>
                  <a:gd name="T91" fmla="*/ 792 h 871"/>
                  <a:gd name="T92" fmla="*/ 34 w 692"/>
                  <a:gd name="T93" fmla="*/ 812 h 871"/>
                  <a:gd name="T94" fmla="*/ 26 w 692"/>
                  <a:gd name="T95" fmla="*/ 861 h 871"/>
                  <a:gd name="T96" fmla="*/ 0 w 692"/>
                  <a:gd name="T97" fmla="*/ 871 h 871"/>
                  <a:gd name="T98" fmla="*/ 8 w 692"/>
                  <a:gd name="T99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2" h="871">
                    <a:moveTo>
                      <a:pt x="0" y="871"/>
                    </a:moveTo>
                    <a:lnTo>
                      <a:pt x="2" y="871"/>
                    </a:lnTo>
                    <a:lnTo>
                      <a:pt x="13" y="871"/>
                    </a:lnTo>
                    <a:lnTo>
                      <a:pt x="0" y="871"/>
                    </a:lnTo>
                    <a:lnTo>
                      <a:pt x="16" y="856"/>
                    </a:lnTo>
                    <a:lnTo>
                      <a:pt x="26" y="835"/>
                    </a:lnTo>
                    <a:lnTo>
                      <a:pt x="26" y="820"/>
                    </a:lnTo>
                    <a:lnTo>
                      <a:pt x="35" y="809"/>
                    </a:lnTo>
                    <a:lnTo>
                      <a:pt x="46" y="782"/>
                    </a:lnTo>
                    <a:lnTo>
                      <a:pt x="61" y="730"/>
                    </a:lnTo>
                    <a:lnTo>
                      <a:pt x="77" y="691"/>
                    </a:lnTo>
                    <a:lnTo>
                      <a:pt x="77" y="641"/>
                    </a:lnTo>
                    <a:lnTo>
                      <a:pt x="77" y="625"/>
                    </a:lnTo>
                    <a:lnTo>
                      <a:pt x="87" y="605"/>
                    </a:lnTo>
                    <a:lnTo>
                      <a:pt x="103" y="589"/>
                    </a:lnTo>
                    <a:lnTo>
                      <a:pt x="106" y="570"/>
                    </a:lnTo>
                    <a:lnTo>
                      <a:pt x="126" y="523"/>
                    </a:lnTo>
                    <a:lnTo>
                      <a:pt x="129" y="487"/>
                    </a:lnTo>
                    <a:lnTo>
                      <a:pt x="144" y="468"/>
                    </a:lnTo>
                    <a:lnTo>
                      <a:pt x="163" y="421"/>
                    </a:lnTo>
                    <a:lnTo>
                      <a:pt x="180" y="385"/>
                    </a:lnTo>
                    <a:lnTo>
                      <a:pt x="196" y="363"/>
                    </a:lnTo>
                    <a:lnTo>
                      <a:pt x="215" y="305"/>
                    </a:lnTo>
                    <a:lnTo>
                      <a:pt x="231" y="282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83" y="206"/>
                    </a:lnTo>
                    <a:lnTo>
                      <a:pt x="301" y="186"/>
                    </a:lnTo>
                    <a:lnTo>
                      <a:pt x="340" y="157"/>
                    </a:lnTo>
                    <a:lnTo>
                      <a:pt x="359" y="154"/>
                    </a:lnTo>
                    <a:lnTo>
                      <a:pt x="378" y="138"/>
                    </a:lnTo>
                    <a:lnTo>
                      <a:pt x="417" y="120"/>
                    </a:lnTo>
                    <a:lnTo>
                      <a:pt x="435" y="104"/>
                    </a:lnTo>
                    <a:lnTo>
                      <a:pt x="455" y="86"/>
                    </a:lnTo>
                    <a:lnTo>
                      <a:pt x="493" y="68"/>
                    </a:lnTo>
                    <a:lnTo>
                      <a:pt x="513" y="52"/>
                    </a:lnTo>
                    <a:lnTo>
                      <a:pt x="551" y="33"/>
                    </a:lnTo>
                    <a:lnTo>
                      <a:pt x="618" y="4"/>
                    </a:lnTo>
                    <a:lnTo>
                      <a:pt x="641" y="0"/>
                    </a:lnTo>
                    <a:lnTo>
                      <a:pt x="666" y="0"/>
                    </a:lnTo>
                    <a:lnTo>
                      <a:pt x="692" y="0"/>
                    </a:lnTo>
                    <a:lnTo>
                      <a:pt x="692" y="0"/>
                    </a:lnTo>
                    <a:lnTo>
                      <a:pt x="692" y="0"/>
                    </a:lnTo>
                    <a:lnTo>
                      <a:pt x="689" y="0"/>
                    </a:lnTo>
                    <a:lnTo>
                      <a:pt x="674" y="7"/>
                    </a:lnTo>
                    <a:lnTo>
                      <a:pt x="667" y="17"/>
                    </a:lnTo>
                    <a:lnTo>
                      <a:pt x="666" y="26"/>
                    </a:lnTo>
                    <a:lnTo>
                      <a:pt x="644" y="42"/>
                    </a:lnTo>
                    <a:lnTo>
                      <a:pt x="601" y="62"/>
                    </a:lnTo>
                    <a:lnTo>
                      <a:pt x="574" y="85"/>
                    </a:lnTo>
                    <a:lnTo>
                      <a:pt x="564" y="104"/>
                    </a:lnTo>
                    <a:lnTo>
                      <a:pt x="545" y="120"/>
                    </a:lnTo>
                    <a:lnTo>
                      <a:pt x="506" y="138"/>
                    </a:lnTo>
                    <a:lnTo>
                      <a:pt x="487" y="154"/>
                    </a:lnTo>
                    <a:lnTo>
                      <a:pt x="468" y="170"/>
                    </a:lnTo>
                    <a:lnTo>
                      <a:pt x="430" y="190"/>
                    </a:lnTo>
                    <a:lnTo>
                      <a:pt x="411" y="206"/>
                    </a:lnTo>
                    <a:lnTo>
                      <a:pt x="391" y="225"/>
                    </a:lnTo>
                    <a:lnTo>
                      <a:pt x="353" y="254"/>
                    </a:lnTo>
                    <a:lnTo>
                      <a:pt x="333" y="256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308"/>
                    </a:lnTo>
                    <a:lnTo>
                      <a:pt x="291" y="330"/>
                    </a:lnTo>
                    <a:lnTo>
                      <a:pt x="273" y="387"/>
                    </a:lnTo>
                    <a:lnTo>
                      <a:pt x="257" y="411"/>
                    </a:lnTo>
                    <a:lnTo>
                      <a:pt x="241" y="429"/>
                    </a:lnTo>
                    <a:lnTo>
                      <a:pt x="221" y="478"/>
                    </a:lnTo>
                    <a:lnTo>
                      <a:pt x="205" y="513"/>
                    </a:lnTo>
                    <a:lnTo>
                      <a:pt x="189" y="531"/>
                    </a:lnTo>
                    <a:lnTo>
                      <a:pt x="170" y="570"/>
                    </a:lnTo>
                    <a:lnTo>
                      <a:pt x="154" y="589"/>
                    </a:lnTo>
                    <a:lnTo>
                      <a:pt x="154" y="605"/>
                    </a:lnTo>
                    <a:lnTo>
                      <a:pt x="144" y="625"/>
                    </a:lnTo>
                    <a:lnTo>
                      <a:pt x="129" y="641"/>
                    </a:lnTo>
                    <a:lnTo>
                      <a:pt x="129" y="657"/>
                    </a:lnTo>
                    <a:lnTo>
                      <a:pt x="118" y="676"/>
                    </a:lnTo>
                    <a:lnTo>
                      <a:pt x="103" y="691"/>
                    </a:lnTo>
                    <a:lnTo>
                      <a:pt x="84" y="730"/>
                    </a:lnTo>
                    <a:lnTo>
                      <a:pt x="55" y="776"/>
                    </a:lnTo>
                    <a:lnTo>
                      <a:pt x="36" y="792"/>
                    </a:lnTo>
                    <a:lnTo>
                      <a:pt x="26" y="795"/>
                    </a:lnTo>
                    <a:lnTo>
                      <a:pt x="34" y="812"/>
                    </a:lnTo>
                    <a:lnTo>
                      <a:pt x="36" y="841"/>
                    </a:lnTo>
                    <a:lnTo>
                      <a:pt x="26" y="861"/>
                    </a:lnTo>
                    <a:lnTo>
                      <a:pt x="10" y="870"/>
                    </a:lnTo>
                    <a:lnTo>
                      <a:pt x="0" y="871"/>
                    </a:lnTo>
                    <a:lnTo>
                      <a:pt x="13" y="871"/>
                    </a:lnTo>
                    <a:lnTo>
                      <a:pt x="8" y="871"/>
                    </a:lnTo>
                    <a:lnTo>
                      <a:pt x="0" y="871"/>
                    </a:lnTo>
                    <a:close/>
                  </a:path>
                </a:pathLst>
              </a:custGeom>
              <a:solidFill>
                <a:srgbClr val="FAB5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1">
                <a:extLst>
                  <a:ext uri="{FF2B5EF4-FFF2-40B4-BE49-F238E27FC236}">
                    <a16:creationId xmlns:a16="http://schemas.microsoft.com/office/drawing/2014/main" id="{879FDCB5-EBF8-47BA-B7EA-E3E15B505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940" y="2778124"/>
                <a:ext cx="690563" cy="1085850"/>
              </a:xfrm>
              <a:custGeom>
                <a:avLst/>
                <a:gdLst>
                  <a:gd name="T0" fmla="*/ 0 w 1305"/>
                  <a:gd name="T1" fmla="*/ 105 h 2052"/>
                  <a:gd name="T2" fmla="*/ 6 w 1305"/>
                  <a:gd name="T3" fmla="*/ 100 h 2052"/>
                  <a:gd name="T4" fmla="*/ 66 w 1305"/>
                  <a:gd name="T5" fmla="*/ 62 h 2052"/>
                  <a:gd name="T6" fmla="*/ 147 w 1305"/>
                  <a:gd name="T7" fmla="*/ 33 h 2052"/>
                  <a:gd name="T8" fmla="*/ 212 w 1305"/>
                  <a:gd name="T9" fmla="*/ 20 h 2052"/>
                  <a:gd name="T10" fmla="*/ 285 w 1305"/>
                  <a:gd name="T11" fmla="*/ 20 h 2052"/>
                  <a:gd name="T12" fmla="*/ 366 w 1305"/>
                  <a:gd name="T13" fmla="*/ 37 h 2052"/>
                  <a:gd name="T14" fmla="*/ 409 w 1305"/>
                  <a:gd name="T15" fmla="*/ 54 h 2052"/>
                  <a:gd name="T16" fmla="*/ 452 w 1305"/>
                  <a:gd name="T17" fmla="*/ 74 h 2052"/>
                  <a:gd name="T18" fmla="*/ 529 w 1305"/>
                  <a:gd name="T19" fmla="*/ 134 h 2052"/>
                  <a:gd name="T20" fmla="*/ 599 w 1305"/>
                  <a:gd name="T21" fmla="*/ 207 h 2052"/>
                  <a:gd name="T22" fmla="*/ 661 w 1305"/>
                  <a:gd name="T23" fmla="*/ 291 h 2052"/>
                  <a:gd name="T24" fmla="*/ 748 w 1305"/>
                  <a:gd name="T25" fmla="*/ 429 h 2052"/>
                  <a:gd name="T26" fmla="*/ 848 w 1305"/>
                  <a:gd name="T27" fmla="*/ 613 h 2052"/>
                  <a:gd name="T28" fmla="*/ 896 w 1305"/>
                  <a:gd name="T29" fmla="*/ 694 h 2052"/>
                  <a:gd name="T30" fmla="*/ 919 w 1305"/>
                  <a:gd name="T31" fmla="*/ 734 h 2052"/>
                  <a:gd name="T32" fmla="*/ 955 w 1305"/>
                  <a:gd name="T33" fmla="*/ 825 h 2052"/>
                  <a:gd name="T34" fmla="*/ 982 w 1305"/>
                  <a:gd name="T35" fmla="*/ 924 h 2052"/>
                  <a:gd name="T36" fmla="*/ 1001 w 1305"/>
                  <a:gd name="T37" fmla="*/ 1028 h 2052"/>
                  <a:gd name="T38" fmla="*/ 1018 w 1305"/>
                  <a:gd name="T39" fmla="*/ 1178 h 2052"/>
                  <a:gd name="T40" fmla="*/ 1024 w 1305"/>
                  <a:gd name="T41" fmla="*/ 1339 h 2052"/>
                  <a:gd name="T42" fmla="*/ 1024 w 1305"/>
                  <a:gd name="T43" fmla="*/ 1385 h 2052"/>
                  <a:gd name="T44" fmla="*/ 1025 w 1305"/>
                  <a:gd name="T45" fmla="*/ 1408 h 2052"/>
                  <a:gd name="T46" fmla="*/ 1038 w 1305"/>
                  <a:gd name="T47" fmla="*/ 1476 h 2052"/>
                  <a:gd name="T48" fmla="*/ 1077 w 1305"/>
                  <a:gd name="T49" fmla="*/ 1613 h 2052"/>
                  <a:gd name="T50" fmla="*/ 1138 w 1305"/>
                  <a:gd name="T51" fmla="*/ 1771 h 2052"/>
                  <a:gd name="T52" fmla="*/ 1184 w 1305"/>
                  <a:gd name="T53" fmla="*/ 1873 h 2052"/>
                  <a:gd name="T54" fmla="*/ 1231 w 1305"/>
                  <a:gd name="T55" fmla="*/ 1961 h 2052"/>
                  <a:gd name="T56" fmla="*/ 1282 w 1305"/>
                  <a:gd name="T57" fmla="*/ 2029 h 2052"/>
                  <a:gd name="T58" fmla="*/ 1305 w 1305"/>
                  <a:gd name="T59" fmla="*/ 2052 h 2052"/>
                  <a:gd name="T60" fmla="*/ 1298 w 1305"/>
                  <a:gd name="T61" fmla="*/ 2040 h 2052"/>
                  <a:gd name="T62" fmla="*/ 1226 w 1305"/>
                  <a:gd name="T63" fmla="*/ 1927 h 2052"/>
                  <a:gd name="T64" fmla="*/ 1154 w 1305"/>
                  <a:gd name="T65" fmla="*/ 1788 h 2052"/>
                  <a:gd name="T66" fmla="*/ 1109 w 1305"/>
                  <a:gd name="T67" fmla="*/ 1685 h 2052"/>
                  <a:gd name="T68" fmla="*/ 1073 w 1305"/>
                  <a:gd name="T69" fmla="*/ 1575 h 2052"/>
                  <a:gd name="T70" fmla="*/ 1051 w 1305"/>
                  <a:gd name="T71" fmla="*/ 1464 h 2052"/>
                  <a:gd name="T72" fmla="*/ 1050 w 1305"/>
                  <a:gd name="T73" fmla="*/ 1411 h 2052"/>
                  <a:gd name="T74" fmla="*/ 1049 w 1305"/>
                  <a:gd name="T75" fmla="*/ 1358 h 2052"/>
                  <a:gd name="T76" fmla="*/ 1041 w 1305"/>
                  <a:gd name="T77" fmla="*/ 1243 h 2052"/>
                  <a:gd name="T78" fmla="*/ 1025 w 1305"/>
                  <a:gd name="T79" fmla="*/ 1120 h 2052"/>
                  <a:gd name="T80" fmla="*/ 1000 w 1305"/>
                  <a:gd name="T81" fmla="*/ 989 h 2052"/>
                  <a:gd name="T82" fmla="*/ 964 w 1305"/>
                  <a:gd name="T83" fmla="*/ 852 h 2052"/>
                  <a:gd name="T84" fmla="*/ 916 w 1305"/>
                  <a:gd name="T85" fmla="*/ 710 h 2052"/>
                  <a:gd name="T86" fmla="*/ 857 w 1305"/>
                  <a:gd name="T87" fmla="*/ 563 h 2052"/>
                  <a:gd name="T88" fmla="*/ 784 w 1305"/>
                  <a:gd name="T89" fmla="*/ 413 h 2052"/>
                  <a:gd name="T90" fmla="*/ 742 w 1305"/>
                  <a:gd name="T91" fmla="*/ 335 h 2052"/>
                  <a:gd name="T92" fmla="*/ 699 w 1305"/>
                  <a:gd name="T93" fmla="*/ 266 h 2052"/>
                  <a:gd name="T94" fmla="*/ 604 w 1305"/>
                  <a:gd name="T95" fmla="*/ 155 h 2052"/>
                  <a:gd name="T96" fmla="*/ 504 w 1305"/>
                  <a:gd name="T97" fmla="*/ 74 h 2052"/>
                  <a:gd name="T98" fmla="*/ 402 w 1305"/>
                  <a:gd name="T99" fmla="*/ 24 h 2052"/>
                  <a:gd name="T100" fmla="*/ 301 w 1305"/>
                  <a:gd name="T101" fmla="*/ 0 h 2052"/>
                  <a:gd name="T102" fmla="*/ 205 w 1305"/>
                  <a:gd name="T103" fmla="*/ 1 h 2052"/>
                  <a:gd name="T104" fmla="*/ 114 w 1305"/>
                  <a:gd name="T105" fmla="*/ 27 h 2052"/>
                  <a:gd name="T106" fmla="*/ 35 w 1305"/>
                  <a:gd name="T107" fmla="*/ 73 h 2052"/>
                  <a:gd name="T108" fmla="*/ 0 w 1305"/>
                  <a:gd name="T109" fmla="*/ 105 h 2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2052">
                    <a:moveTo>
                      <a:pt x="0" y="105"/>
                    </a:moveTo>
                    <a:lnTo>
                      <a:pt x="6" y="100"/>
                    </a:lnTo>
                    <a:lnTo>
                      <a:pt x="66" y="62"/>
                    </a:lnTo>
                    <a:lnTo>
                      <a:pt x="147" y="33"/>
                    </a:lnTo>
                    <a:lnTo>
                      <a:pt x="212" y="20"/>
                    </a:lnTo>
                    <a:lnTo>
                      <a:pt x="285" y="20"/>
                    </a:lnTo>
                    <a:lnTo>
                      <a:pt x="366" y="37"/>
                    </a:lnTo>
                    <a:lnTo>
                      <a:pt x="409" y="54"/>
                    </a:lnTo>
                    <a:lnTo>
                      <a:pt x="452" y="74"/>
                    </a:lnTo>
                    <a:lnTo>
                      <a:pt x="529" y="134"/>
                    </a:lnTo>
                    <a:lnTo>
                      <a:pt x="599" y="207"/>
                    </a:lnTo>
                    <a:lnTo>
                      <a:pt x="661" y="291"/>
                    </a:lnTo>
                    <a:lnTo>
                      <a:pt x="748" y="429"/>
                    </a:lnTo>
                    <a:lnTo>
                      <a:pt x="848" y="613"/>
                    </a:lnTo>
                    <a:lnTo>
                      <a:pt x="896" y="694"/>
                    </a:lnTo>
                    <a:lnTo>
                      <a:pt x="919" y="734"/>
                    </a:lnTo>
                    <a:lnTo>
                      <a:pt x="955" y="825"/>
                    </a:lnTo>
                    <a:lnTo>
                      <a:pt x="982" y="924"/>
                    </a:lnTo>
                    <a:lnTo>
                      <a:pt x="1001" y="1028"/>
                    </a:lnTo>
                    <a:lnTo>
                      <a:pt x="1018" y="1178"/>
                    </a:lnTo>
                    <a:lnTo>
                      <a:pt x="1024" y="1339"/>
                    </a:lnTo>
                    <a:lnTo>
                      <a:pt x="1024" y="1385"/>
                    </a:lnTo>
                    <a:lnTo>
                      <a:pt x="1025" y="1408"/>
                    </a:lnTo>
                    <a:lnTo>
                      <a:pt x="1038" y="1476"/>
                    </a:lnTo>
                    <a:lnTo>
                      <a:pt x="1077" y="1613"/>
                    </a:lnTo>
                    <a:lnTo>
                      <a:pt x="1138" y="1771"/>
                    </a:lnTo>
                    <a:lnTo>
                      <a:pt x="1184" y="1873"/>
                    </a:lnTo>
                    <a:lnTo>
                      <a:pt x="1231" y="1961"/>
                    </a:lnTo>
                    <a:lnTo>
                      <a:pt x="1282" y="2029"/>
                    </a:lnTo>
                    <a:lnTo>
                      <a:pt x="1305" y="2052"/>
                    </a:lnTo>
                    <a:lnTo>
                      <a:pt x="1298" y="2040"/>
                    </a:lnTo>
                    <a:lnTo>
                      <a:pt x="1226" y="1927"/>
                    </a:lnTo>
                    <a:lnTo>
                      <a:pt x="1154" y="1788"/>
                    </a:lnTo>
                    <a:lnTo>
                      <a:pt x="1109" y="1685"/>
                    </a:lnTo>
                    <a:lnTo>
                      <a:pt x="1073" y="1575"/>
                    </a:lnTo>
                    <a:lnTo>
                      <a:pt x="1051" y="1464"/>
                    </a:lnTo>
                    <a:lnTo>
                      <a:pt x="1050" y="1411"/>
                    </a:lnTo>
                    <a:lnTo>
                      <a:pt x="1049" y="1358"/>
                    </a:lnTo>
                    <a:lnTo>
                      <a:pt x="1041" y="1243"/>
                    </a:lnTo>
                    <a:lnTo>
                      <a:pt x="1025" y="1120"/>
                    </a:lnTo>
                    <a:lnTo>
                      <a:pt x="1000" y="989"/>
                    </a:lnTo>
                    <a:lnTo>
                      <a:pt x="964" y="852"/>
                    </a:lnTo>
                    <a:lnTo>
                      <a:pt x="916" y="710"/>
                    </a:lnTo>
                    <a:lnTo>
                      <a:pt x="857" y="563"/>
                    </a:lnTo>
                    <a:lnTo>
                      <a:pt x="784" y="413"/>
                    </a:lnTo>
                    <a:lnTo>
                      <a:pt x="742" y="335"/>
                    </a:lnTo>
                    <a:lnTo>
                      <a:pt x="699" y="266"/>
                    </a:lnTo>
                    <a:lnTo>
                      <a:pt x="604" y="155"/>
                    </a:lnTo>
                    <a:lnTo>
                      <a:pt x="504" y="74"/>
                    </a:lnTo>
                    <a:lnTo>
                      <a:pt x="402" y="24"/>
                    </a:lnTo>
                    <a:lnTo>
                      <a:pt x="301" y="0"/>
                    </a:lnTo>
                    <a:lnTo>
                      <a:pt x="205" y="1"/>
                    </a:lnTo>
                    <a:lnTo>
                      <a:pt x="114" y="27"/>
                    </a:lnTo>
                    <a:lnTo>
                      <a:pt x="35" y="73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FAB56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2">
                <a:extLst>
                  <a:ext uri="{FF2B5EF4-FFF2-40B4-BE49-F238E27FC236}">
                    <a16:creationId xmlns:a16="http://schemas.microsoft.com/office/drawing/2014/main" id="{76814F19-2B92-4D2B-87A9-C8B148156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815" y="5014912"/>
                <a:ext cx="1571625" cy="446088"/>
              </a:xfrm>
              <a:custGeom>
                <a:avLst/>
                <a:gdLst>
                  <a:gd name="T0" fmla="*/ 2969 w 2969"/>
                  <a:gd name="T1" fmla="*/ 844 h 844"/>
                  <a:gd name="T2" fmla="*/ 2867 w 2969"/>
                  <a:gd name="T3" fmla="*/ 0 h 844"/>
                  <a:gd name="T4" fmla="*/ 0 w 2969"/>
                  <a:gd name="T5" fmla="*/ 333 h 844"/>
                  <a:gd name="T6" fmla="*/ 76 w 2969"/>
                  <a:gd name="T7" fmla="*/ 844 h 844"/>
                  <a:gd name="T8" fmla="*/ 2969 w 2969"/>
                  <a:gd name="T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9" h="844">
                    <a:moveTo>
                      <a:pt x="2969" y="844"/>
                    </a:moveTo>
                    <a:lnTo>
                      <a:pt x="2867" y="0"/>
                    </a:lnTo>
                    <a:lnTo>
                      <a:pt x="0" y="333"/>
                    </a:lnTo>
                    <a:lnTo>
                      <a:pt x="76" y="844"/>
                    </a:lnTo>
                    <a:lnTo>
                      <a:pt x="2969" y="844"/>
                    </a:lnTo>
                    <a:close/>
                  </a:path>
                </a:pathLst>
              </a:custGeom>
              <a:solidFill>
                <a:srgbClr val="EF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3">
                <a:extLst>
                  <a:ext uri="{FF2B5EF4-FFF2-40B4-BE49-F238E27FC236}">
                    <a16:creationId xmlns:a16="http://schemas.microsoft.com/office/drawing/2014/main" id="{0B747831-37BB-490D-B7BB-4698E6C0B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290" y="5205412"/>
                <a:ext cx="2005013" cy="1474788"/>
              </a:xfrm>
              <a:custGeom>
                <a:avLst/>
                <a:gdLst>
                  <a:gd name="T0" fmla="*/ 282 w 3789"/>
                  <a:gd name="T1" fmla="*/ 2789 h 2789"/>
                  <a:gd name="T2" fmla="*/ 0 w 3789"/>
                  <a:gd name="T3" fmla="*/ 409 h 2789"/>
                  <a:gd name="T4" fmla="*/ 3509 w 3789"/>
                  <a:gd name="T5" fmla="*/ 0 h 2789"/>
                  <a:gd name="T6" fmla="*/ 3789 w 3789"/>
                  <a:gd name="T7" fmla="*/ 2354 h 2789"/>
                  <a:gd name="T8" fmla="*/ 282 w 3789"/>
                  <a:gd name="T9" fmla="*/ 2789 h 2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9" h="2789">
                    <a:moveTo>
                      <a:pt x="282" y="2789"/>
                    </a:moveTo>
                    <a:lnTo>
                      <a:pt x="0" y="409"/>
                    </a:lnTo>
                    <a:lnTo>
                      <a:pt x="3509" y="0"/>
                    </a:lnTo>
                    <a:lnTo>
                      <a:pt x="3789" y="2354"/>
                    </a:lnTo>
                    <a:lnTo>
                      <a:pt x="282" y="2789"/>
                    </a:lnTo>
                    <a:close/>
                  </a:path>
                </a:pathLst>
              </a:custGeom>
              <a:solidFill>
                <a:srgbClr val="37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4">
                <a:extLst>
                  <a:ext uri="{FF2B5EF4-FFF2-40B4-BE49-F238E27FC236}">
                    <a16:creationId xmlns:a16="http://schemas.microsoft.com/office/drawing/2014/main" id="{017C9956-ACB3-4067-8E99-1B08D6D2B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477" y="5583237"/>
                <a:ext cx="354013" cy="352425"/>
              </a:xfrm>
              <a:custGeom>
                <a:avLst/>
                <a:gdLst>
                  <a:gd name="T0" fmla="*/ 334 w 667"/>
                  <a:gd name="T1" fmla="*/ 0 h 666"/>
                  <a:gd name="T2" fmla="*/ 367 w 667"/>
                  <a:gd name="T3" fmla="*/ 1 h 666"/>
                  <a:gd name="T4" fmla="*/ 432 w 667"/>
                  <a:gd name="T5" fmla="*/ 14 h 666"/>
                  <a:gd name="T6" fmla="*/ 493 w 667"/>
                  <a:gd name="T7" fmla="*/ 40 h 666"/>
                  <a:gd name="T8" fmla="*/ 546 w 667"/>
                  <a:gd name="T9" fmla="*/ 76 h 666"/>
                  <a:gd name="T10" fmla="*/ 591 w 667"/>
                  <a:gd name="T11" fmla="*/ 120 h 666"/>
                  <a:gd name="T12" fmla="*/ 627 w 667"/>
                  <a:gd name="T13" fmla="*/ 174 h 666"/>
                  <a:gd name="T14" fmla="*/ 653 w 667"/>
                  <a:gd name="T15" fmla="*/ 234 h 666"/>
                  <a:gd name="T16" fmla="*/ 666 w 667"/>
                  <a:gd name="T17" fmla="*/ 299 h 666"/>
                  <a:gd name="T18" fmla="*/ 667 w 667"/>
                  <a:gd name="T19" fmla="*/ 332 h 666"/>
                  <a:gd name="T20" fmla="*/ 666 w 667"/>
                  <a:gd name="T21" fmla="*/ 367 h 666"/>
                  <a:gd name="T22" fmla="*/ 653 w 667"/>
                  <a:gd name="T23" fmla="*/ 432 h 666"/>
                  <a:gd name="T24" fmla="*/ 627 w 667"/>
                  <a:gd name="T25" fmla="*/ 492 h 666"/>
                  <a:gd name="T26" fmla="*/ 591 w 667"/>
                  <a:gd name="T27" fmla="*/ 545 h 666"/>
                  <a:gd name="T28" fmla="*/ 546 w 667"/>
                  <a:gd name="T29" fmla="*/ 590 h 666"/>
                  <a:gd name="T30" fmla="*/ 493 w 667"/>
                  <a:gd name="T31" fmla="*/ 626 h 666"/>
                  <a:gd name="T32" fmla="*/ 432 w 667"/>
                  <a:gd name="T33" fmla="*/ 652 h 666"/>
                  <a:gd name="T34" fmla="*/ 367 w 667"/>
                  <a:gd name="T35" fmla="*/ 665 h 666"/>
                  <a:gd name="T36" fmla="*/ 334 w 667"/>
                  <a:gd name="T37" fmla="*/ 666 h 666"/>
                  <a:gd name="T38" fmla="*/ 300 w 667"/>
                  <a:gd name="T39" fmla="*/ 665 h 666"/>
                  <a:gd name="T40" fmla="*/ 235 w 667"/>
                  <a:gd name="T41" fmla="*/ 652 h 666"/>
                  <a:gd name="T42" fmla="*/ 174 w 667"/>
                  <a:gd name="T43" fmla="*/ 626 h 666"/>
                  <a:gd name="T44" fmla="*/ 121 w 667"/>
                  <a:gd name="T45" fmla="*/ 590 h 666"/>
                  <a:gd name="T46" fmla="*/ 76 w 667"/>
                  <a:gd name="T47" fmla="*/ 545 h 666"/>
                  <a:gd name="T48" fmla="*/ 40 w 667"/>
                  <a:gd name="T49" fmla="*/ 492 h 666"/>
                  <a:gd name="T50" fmla="*/ 15 w 667"/>
                  <a:gd name="T51" fmla="*/ 432 h 666"/>
                  <a:gd name="T52" fmla="*/ 2 w 667"/>
                  <a:gd name="T53" fmla="*/ 367 h 666"/>
                  <a:gd name="T54" fmla="*/ 0 w 667"/>
                  <a:gd name="T55" fmla="*/ 332 h 666"/>
                  <a:gd name="T56" fmla="*/ 2 w 667"/>
                  <a:gd name="T57" fmla="*/ 299 h 666"/>
                  <a:gd name="T58" fmla="*/ 15 w 667"/>
                  <a:gd name="T59" fmla="*/ 234 h 666"/>
                  <a:gd name="T60" fmla="*/ 40 w 667"/>
                  <a:gd name="T61" fmla="*/ 174 h 666"/>
                  <a:gd name="T62" fmla="*/ 76 w 667"/>
                  <a:gd name="T63" fmla="*/ 120 h 666"/>
                  <a:gd name="T64" fmla="*/ 121 w 667"/>
                  <a:gd name="T65" fmla="*/ 76 h 666"/>
                  <a:gd name="T66" fmla="*/ 174 w 667"/>
                  <a:gd name="T67" fmla="*/ 40 h 666"/>
                  <a:gd name="T68" fmla="*/ 235 w 667"/>
                  <a:gd name="T69" fmla="*/ 14 h 666"/>
                  <a:gd name="T70" fmla="*/ 300 w 667"/>
                  <a:gd name="T71" fmla="*/ 1 h 666"/>
                  <a:gd name="T72" fmla="*/ 334 w 667"/>
                  <a:gd name="T73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7" h="666">
                    <a:moveTo>
                      <a:pt x="334" y="0"/>
                    </a:moveTo>
                    <a:lnTo>
                      <a:pt x="367" y="1"/>
                    </a:lnTo>
                    <a:lnTo>
                      <a:pt x="432" y="14"/>
                    </a:lnTo>
                    <a:lnTo>
                      <a:pt x="493" y="40"/>
                    </a:lnTo>
                    <a:lnTo>
                      <a:pt x="546" y="76"/>
                    </a:lnTo>
                    <a:lnTo>
                      <a:pt x="591" y="120"/>
                    </a:lnTo>
                    <a:lnTo>
                      <a:pt x="627" y="174"/>
                    </a:lnTo>
                    <a:lnTo>
                      <a:pt x="653" y="234"/>
                    </a:lnTo>
                    <a:lnTo>
                      <a:pt x="666" y="299"/>
                    </a:lnTo>
                    <a:lnTo>
                      <a:pt x="667" y="332"/>
                    </a:lnTo>
                    <a:lnTo>
                      <a:pt x="666" y="367"/>
                    </a:lnTo>
                    <a:lnTo>
                      <a:pt x="653" y="432"/>
                    </a:lnTo>
                    <a:lnTo>
                      <a:pt x="627" y="492"/>
                    </a:lnTo>
                    <a:lnTo>
                      <a:pt x="591" y="545"/>
                    </a:lnTo>
                    <a:lnTo>
                      <a:pt x="546" y="590"/>
                    </a:lnTo>
                    <a:lnTo>
                      <a:pt x="493" y="626"/>
                    </a:lnTo>
                    <a:lnTo>
                      <a:pt x="432" y="652"/>
                    </a:lnTo>
                    <a:lnTo>
                      <a:pt x="367" y="665"/>
                    </a:lnTo>
                    <a:lnTo>
                      <a:pt x="334" y="666"/>
                    </a:lnTo>
                    <a:lnTo>
                      <a:pt x="300" y="665"/>
                    </a:lnTo>
                    <a:lnTo>
                      <a:pt x="235" y="652"/>
                    </a:lnTo>
                    <a:lnTo>
                      <a:pt x="174" y="626"/>
                    </a:lnTo>
                    <a:lnTo>
                      <a:pt x="121" y="590"/>
                    </a:lnTo>
                    <a:lnTo>
                      <a:pt x="76" y="545"/>
                    </a:lnTo>
                    <a:lnTo>
                      <a:pt x="40" y="492"/>
                    </a:lnTo>
                    <a:lnTo>
                      <a:pt x="15" y="432"/>
                    </a:lnTo>
                    <a:lnTo>
                      <a:pt x="2" y="367"/>
                    </a:lnTo>
                    <a:lnTo>
                      <a:pt x="0" y="332"/>
                    </a:lnTo>
                    <a:lnTo>
                      <a:pt x="2" y="299"/>
                    </a:lnTo>
                    <a:lnTo>
                      <a:pt x="15" y="234"/>
                    </a:lnTo>
                    <a:lnTo>
                      <a:pt x="40" y="174"/>
                    </a:lnTo>
                    <a:lnTo>
                      <a:pt x="76" y="120"/>
                    </a:lnTo>
                    <a:lnTo>
                      <a:pt x="121" y="76"/>
                    </a:lnTo>
                    <a:lnTo>
                      <a:pt x="174" y="40"/>
                    </a:lnTo>
                    <a:lnTo>
                      <a:pt x="235" y="14"/>
                    </a:lnTo>
                    <a:lnTo>
                      <a:pt x="300" y="1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9" name="자유형 19">
              <a:extLst>
                <a:ext uri="{FF2B5EF4-FFF2-40B4-BE49-F238E27FC236}">
                  <a16:creationId xmlns:a16="http://schemas.microsoft.com/office/drawing/2014/main" id="{35359FDC-310A-446D-839C-75D220D88ED1}"/>
                </a:ext>
              </a:extLst>
            </p:cNvPr>
            <p:cNvSpPr/>
            <p:nvPr/>
          </p:nvSpPr>
          <p:spPr>
            <a:xfrm>
              <a:off x="-290462" y="0"/>
              <a:ext cx="3289464" cy="6840187"/>
            </a:xfrm>
            <a:custGeom>
              <a:avLst/>
              <a:gdLst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  <a:gd name="connsiteX0" fmla="*/ 3289464 w 3289464"/>
                <a:gd name="connsiteY0" fmla="*/ 0 h 6840187"/>
                <a:gd name="connsiteX1" fmla="*/ 1496290 w 3289464"/>
                <a:gd name="connsiteY1" fmla="*/ 6840187 h 6840187"/>
                <a:gd name="connsiteX2" fmla="*/ 0 w 3289464"/>
                <a:gd name="connsiteY2" fmla="*/ 5486400 h 6840187"/>
                <a:gd name="connsiteX3" fmla="*/ 3289464 w 3289464"/>
                <a:gd name="connsiteY3" fmla="*/ 0 h 684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464" h="6840187">
                  <a:moveTo>
                    <a:pt x="3289464" y="0"/>
                  </a:moveTo>
                  <a:cubicBezTo>
                    <a:pt x="2321037" y="2280062"/>
                    <a:pt x="2674783" y="6253000"/>
                    <a:pt x="1496290" y="6840187"/>
                  </a:cubicBezTo>
                  <a:cubicBezTo>
                    <a:pt x="1080654" y="6127668"/>
                    <a:pt x="1116280" y="5640779"/>
                    <a:pt x="0" y="5486400"/>
                  </a:cubicBezTo>
                  <a:lnTo>
                    <a:pt x="3289464" y="0"/>
                  </a:lnTo>
                  <a:close/>
                </a:path>
              </a:pathLst>
            </a:custGeom>
            <a:gradFill flip="none" rotWithShape="1">
              <a:gsLst>
                <a:gs pos="36000">
                  <a:schemeClr val="bg1">
                    <a:shade val="67500"/>
                    <a:satMod val="115000"/>
                  </a:schemeClr>
                </a:gs>
                <a:gs pos="53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D811C35-0F88-4911-AD3C-AE030ED3EC08}"/>
                </a:ext>
              </a:extLst>
            </p:cNvPr>
            <p:cNvGrpSpPr/>
            <p:nvPr/>
          </p:nvGrpSpPr>
          <p:grpSpPr>
            <a:xfrm>
              <a:off x="-290251" y="5033441"/>
              <a:ext cx="886580" cy="1008616"/>
              <a:chOff x="593730" y="5140566"/>
              <a:chExt cx="886580" cy="1008616"/>
            </a:xfrm>
          </p:grpSpPr>
          <p:sp>
            <p:nvSpPr>
              <p:cNvPr id="51" name="자유형 21">
                <a:extLst>
                  <a:ext uri="{FF2B5EF4-FFF2-40B4-BE49-F238E27FC236}">
                    <a16:creationId xmlns:a16="http://schemas.microsoft.com/office/drawing/2014/main" id="{30A8A274-6165-43DB-A0AB-E6720936FDA5}"/>
                  </a:ext>
                </a:extLst>
              </p:cNvPr>
              <p:cNvSpPr/>
              <p:nvPr/>
            </p:nvSpPr>
            <p:spPr>
              <a:xfrm>
                <a:off x="593730" y="5140566"/>
                <a:ext cx="886580" cy="1008616"/>
              </a:xfrm>
              <a:custGeom>
                <a:avLst/>
                <a:gdLst>
                  <a:gd name="connsiteX0" fmla="*/ 693507 w 709755"/>
                  <a:gd name="connsiteY0" fmla="*/ 520259 h 998687"/>
                  <a:gd name="connsiteX1" fmla="*/ 693507 w 709755"/>
                  <a:gd name="connsiteY1" fmla="*/ 131639 h 998687"/>
                  <a:gd name="connsiteX2" fmla="*/ 579207 w 709755"/>
                  <a:gd name="connsiteY2" fmla="*/ 2099 h 998687"/>
                  <a:gd name="connsiteX3" fmla="*/ 297267 w 709755"/>
                  <a:gd name="connsiteY3" fmla="*/ 215459 h 998687"/>
                  <a:gd name="connsiteX4" fmla="*/ 114387 w 709755"/>
                  <a:gd name="connsiteY4" fmla="*/ 497399 h 998687"/>
                  <a:gd name="connsiteX5" fmla="*/ 87 w 709755"/>
                  <a:gd name="connsiteY5" fmla="*/ 665039 h 998687"/>
                  <a:gd name="connsiteX6" fmla="*/ 99147 w 709755"/>
                  <a:gd name="connsiteY6" fmla="*/ 901259 h 998687"/>
                  <a:gd name="connsiteX7" fmla="*/ 289647 w 709755"/>
                  <a:gd name="connsiteY7" fmla="*/ 977459 h 998687"/>
                  <a:gd name="connsiteX8" fmla="*/ 381087 w 709755"/>
                  <a:gd name="connsiteY8" fmla="*/ 977459 h 998687"/>
                  <a:gd name="connsiteX9" fmla="*/ 548727 w 709755"/>
                  <a:gd name="connsiteY9" fmla="*/ 733619 h 998687"/>
                  <a:gd name="connsiteX10" fmla="*/ 693507 w 709755"/>
                  <a:gd name="connsiteY10" fmla="*/ 520259 h 998687"/>
                  <a:gd name="connsiteX0" fmla="*/ 693507 w 847909"/>
                  <a:gd name="connsiteY0" fmla="*/ 528162 h 1006590"/>
                  <a:gd name="connsiteX1" fmla="*/ 845907 w 847909"/>
                  <a:gd name="connsiteY1" fmla="*/ 86202 h 1006590"/>
                  <a:gd name="connsiteX2" fmla="*/ 579207 w 847909"/>
                  <a:gd name="connsiteY2" fmla="*/ 10002 h 1006590"/>
                  <a:gd name="connsiteX3" fmla="*/ 297267 w 847909"/>
                  <a:gd name="connsiteY3" fmla="*/ 223362 h 1006590"/>
                  <a:gd name="connsiteX4" fmla="*/ 114387 w 847909"/>
                  <a:gd name="connsiteY4" fmla="*/ 505302 h 1006590"/>
                  <a:gd name="connsiteX5" fmla="*/ 87 w 847909"/>
                  <a:gd name="connsiteY5" fmla="*/ 672942 h 1006590"/>
                  <a:gd name="connsiteX6" fmla="*/ 99147 w 847909"/>
                  <a:gd name="connsiteY6" fmla="*/ 909162 h 1006590"/>
                  <a:gd name="connsiteX7" fmla="*/ 289647 w 847909"/>
                  <a:gd name="connsiteY7" fmla="*/ 985362 h 1006590"/>
                  <a:gd name="connsiteX8" fmla="*/ 381087 w 847909"/>
                  <a:gd name="connsiteY8" fmla="*/ 985362 h 1006590"/>
                  <a:gd name="connsiteX9" fmla="*/ 548727 w 847909"/>
                  <a:gd name="connsiteY9" fmla="*/ 741522 h 1006590"/>
                  <a:gd name="connsiteX10" fmla="*/ 693507 w 847909"/>
                  <a:gd name="connsiteY10" fmla="*/ 528162 h 1006590"/>
                  <a:gd name="connsiteX0" fmla="*/ 845907 w 881175"/>
                  <a:gd name="connsiteY0" fmla="*/ 302920 h 1002328"/>
                  <a:gd name="connsiteX1" fmla="*/ 845907 w 881175"/>
                  <a:gd name="connsiteY1" fmla="*/ 81940 h 1002328"/>
                  <a:gd name="connsiteX2" fmla="*/ 579207 w 881175"/>
                  <a:gd name="connsiteY2" fmla="*/ 5740 h 1002328"/>
                  <a:gd name="connsiteX3" fmla="*/ 297267 w 881175"/>
                  <a:gd name="connsiteY3" fmla="*/ 219100 h 1002328"/>
                  <a:gd name="connsiteX4" fmla="*/ 114387 w 881175"/>
                  <a:gd name="connsiteY4" fmla="*/ 501040 h 1002328"/>
                  <a:gd name="connsiteX5" fmla="*/ 87 w 881175"/>
                  <a:gd name="connsiteY5" fmla="*/ 668680 h 1002328"/>
                  <a:gd name="connsiteX6" fmla="*/ 99147 w 881175"/>
                  <a:gd name="connsiteY6" fmla="*/ 904900 h 1002328"/>
                  <a:gd name="connsiteX7" fmla="*/ 289647 w 881175"/>
                  <a:gd name="connsiteY7" fmla="*/ 981100 h 1002328"/>
                  <a:gd name="connsiteX8" fmla="*/ 381087 w 881175"/>
                  <a:gd name="connsiteY8" fmla="*/ 981100 h 1002328"/>
                  <a:gd name="connsiteX9" fmla="*/ 548727 w 881175"/>
                  <a:gd name="connsiteY9" fmla="*/ 737260 h 1002328"/>
                  <a:gd name="connsiteX10" fmla="*/ 845907 w 881175"/>
                  <a:gd name="connsiteY10" fmla="*/ 302920 h 1002328"/>
                  <a:gd name="connsiteX0" fmla="*/ 845907 w 886580"/>
                  <a:gd name="connsiteY0" fmla="*/ 309208 h 1008616"/>
                  <a:gd name="connsiteX1" fmla="*/ 845907 w 886580"/>
                  <a:gd name="connsiteY1" fmla="*/ 88228 h 1008616"/>
                  <a:gd name="connsiteX2" fmla="*/ 579207 w 886580"/>
                  <a:gd name="connsiteY2" fmla="*/ 12028 h 1008616"/>
                  <a:gd name="connsiteX3" fmla="*/ 297267 w 886580"/>
                  <a:gd name="connsiteY3" fmla="*/ 225388 h 1008616"/>
                  <a:gd name="connsiteX4" fmla="*/ 114387 w 886580"/>
                  <a:gd name="connsiteY4" fmla="*/ 507328 h 1008616"/>
                  <a:gd name="connsiteX5" fmla="*/ 87 w 886580"/>
                  <a:gd name="connsiteY5" fmla="*/ 674968 h 1008616"/>
                  <a:gd name="connsiteX6" fmla="*/ 99147 w 886580"/>
                  <a:gd name="connsiteY6" fmla="*/ 911188 h 1008616"/>
                  <a:gd name="connsiteX7" fmla="*/ 289647 w 886580"/>
                  <a:gd name="connsiteY7" fmla="*/ 987388 h 1008616"/>
                  <a:gd name="connsiteX8" fmla="*/ 381087 w 886580"/>
                  <a:gd name="connsiteY8" fmla="*/ 987388 h 1008616"/>
                  <a:gd name="connsiteX9" fmla="*/ 548727 w 886580"/>
                  <a:gd name="connsiteY9" fmla="*/ 743548 h 1008616"/>
                  <a:gd name="connsiteX10" fmla="*/ 845907 w 886580"/>
                  <a:gd name="connsiteY10" fmla="*/ 309208 h 100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6580" h="1008616">
                    <a:moveTo>
                      <a:pt x="845907" y="309208"/>
                    </a:moveTo>
                    <a:cubicBezTo>
                      <a:pt x="895437" y="199988"/>
                      <a:pt x="904645" y="185383"/>
                      <a:pt x="845907" y="88228"/>
                    </a:cubicBezTo>
                    <a:cubicBezTo>
                      <a:pt x="787169" y="-8927"/>
                      <a:pt x="670647" y="-10832"/>
                      <a:pt x="579207" y="12028"/>
                    </a:cubicBezTo>
                    <a:cubicBezTo>
                      <a:pt x="487767" y="34888"/>
                      <a:pt x="374737" y="142838"/>
                      <a:pt x="297267" y="225388"/>
                    </a:cubicBezTo>
                    <a:cubicBezTo>
                      <a:pt x="219797" y="307938"/>
                      <a:pt x="163917" y="432398"/>
                      <a:pt x="114387" y="507328"/>
                    </a:cubicBezTo>
                    <a:cubicBezTo>
                      <a:pt x="64857" y="582258"/>
                      <a:pt x="2627" y="607658"/>
                      <a:pt x="87" y="674968"/>
                    </a:cubicBezTo>
                    <a:cubicBezTo>
                      <a:pt x="-2453" y="742278"/>
                      <a:pt x="50887" y="859118"/>
                      <a:pt x="99147" y="911188"/>
                    </a:cubicBezTo>
                    <a:cubicBezTo>
                      <a:pt x="147407" y="963258"/>
                      <a:pt x="242657" y="974688"/>
                      <a:pt x="289647" y="987388"/>
                    </a:cubicBezTo>
                    <a:cubicBezTo>
                      <a:pt x="336637" y="1000088"/>
                      <a:pt x="337907" y="1028028"/>
                      <a:pt x="381087" y="987388"/>
                    </a:cubicBezTo>
                    <a:cubicBezTo>
                      <a:pt x="424267" y="946748"/>
                      <a:pt x="471257" y="856578"/>
                      <a:pt x="548727" y="743548"/>
                    </a:cubicBezTo>
                    <a:cubicBezTo>
                      <a:pt x="626197" y="630518"/>
                      <a:pt x="796377" y="418428"/>
                      <a:pt x="845907" y="309208"/>
                    </a:cubicBezTo>
                    <a:close/>
                  </a:path>
                </a:pathLst>
              </a:custGeom>
              <a:solidFill>
                <a:srgbClr val="FBC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22">
                <a:extLst>
                  <a:ext uri="{FF2B5EF4-FFF2-40B4-BE49-F238E27FC236}">
                    <a16:creationId xmlns:a16="http://schemas.microsoft.com/office/drawing/2014/main" id="{93CEADAA-4C08-4D12-AA98-9EEB0319012E}"/>
                  </a:ext>
                </a:extLst>
              </p:cNvPr>
              <p:cNvSpPr/>
              <p:nvPr/>
            </p:nvSpPr>
            <p:spPr>
              <a:xfrm>
                <a:off x="1095258" y="5251451"/>
                <a:ext cx="334729" cy="299160"/>
              </a:xfrm>
              <a:custGeom>
                <a:avLst/>
                <a:gdLst>
                  <a:gd name="connsiteX0" fmla="*/ 54092 w 334729"/>
                  <a:gd name="connsiteY0" fmla="*/ 95249 h 299160"/>
                  <a:gd name="connsiteX1" fmla="*/ 174742 w 334729"/>
                  <a:gd name="connsiteY1" fmla="*/ 6349 h 299160"/>
                  <a:gd name="connsiteX2" fmla="*/ 276342 w 334729"/>
                  <a:gd name="connsiteY2" fmla="*/ 12699 h 299160"/>
                  <a:gd name="connsiteX3" fmla="*/ 327142 w 334729"/>
                  <a:gd name="connsiteY3" fmla="*/ 57149 h 299160"/>
                  <a:gd name="connsiteX4" fmla="*/ 327142 w 334729"/>
                  <a:gd name="connsiteY4" fmla="*/ 139699 h 299160"/>
                  <a:gd name="connsiteX5" fmla="*/ 257292 w 334729"/>
                  <a:gd name="connsiteY5" fmla="*/ 273049 h 299160"/>
                  <a:gd name="connsiteX6" fmla="*/ 212842 w 334729"/>
                  <a:gd name="connsiteY6" fmla="*/ 298449 h 299160"/>
                  <a:gd name="connsiteX7" fmla="*/ 104892 w 334729"/>
                  <a:gd name="connsiteY7" fmla="*/ 260349 h 299160"/>
                  <a:gd name="connsiteX8" fmla="*/ 15992 w 334729"/>
                  <a:gd name="connsiteY8" fmla="*/ 203199 h 299160"/>
                  <a:gd name="connsiteX9" fmla="*/ 3292 w 334729"/>
                  <a:gd name="connsiteY9" fmla="*/ 158749 h 299160"/>
                  <a:gd name="connsiteX10" fmla="*/ 54092 w 334729"/>
                  <a:gd name="connsiteY10" fmla="*/ 95249 h 299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4729" h="299160">
                    <a:moveTo>
                      <a:pt x="54092" y="95249"/>
                    </a:moveTo>
                    <a:cubicBezTo>
                      <a:pt x="82667" y="69849"/>
                      <a:pt x="137700" y="20107"/>
                      <a:pt x="174742" y="6349"/>
                    </a:cubicBezTo>
                    <a:cubicBezTo>
                      <a:pt x="211784" y="-7409"/>
                      <a:pt x="250942" y="4232"/>
                      <a:pt x="276342" y="12699"/>
                    </a:cubicBezTo>
                    <a:cubicBezTo>
                      <a:pt x="301742" y="21166"/>
                      <a:pt x="318675" y="35982"/>
                      <a:pt x="327142" y="57149"/>
                    </a:cubicBezTo>
                    <a:cubicBezTo>
                      <a:pt x="335609" y="78316"/>
                      <a:pt x="338784" y="103716"/>
                      <a:pt x="327142" y="139699"/>
                    </a:cubicBezTo>
                    <a:cubicBezTo>
                      <a:pt x="315500" y="175682"/>
                      <a:pt x="276342" y="246591"/>
                      <a:pt x="257292" y="273049"/>
                    </a:cubicBezTo>
                    <a:cubicBezTo>
                      <a:pt x="238242" y="299507"/>
                      <a:pt x="238242" y="300566"/>
                      <a:pt x="212842" y="298449"/>
                    </a:cubicBezTo>
                    <a:cubicBezTo>
                      <a:pt x="187442" y="296332"/>
                      <a:pt x="137700" y="276224"/>
                      <a:pt x="104892" y="260349"/>
                    </a:cubicBezTo>
                    <a:cubicBezTo>
                      <a:pt x="72084" y="244474"/>
                      <a:pt x="32925" y="220132"/>
                      <a:pt x="15992" y="203199"/>
                    </a:cubicBezTo>
                    <a:cubicBezTo>
                      <a:pt x="-941" y="186266"/>
                      <a:pt x="-3058" y="173566"/>
                      <a:pt x="3292" y="158749"/>
                    </a:cubicBezTo>
                    <a:cubicBezTo>
                      <a:pt x="9642" y="143932"/>
                      <a:pt x="25517" y="120649"/>
                      <a:pt x="54092" y="9524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551A26-0798-45B0-9AE5-8B931BE8C873}"/>
              </a:ext>
            </a:extLst>
          </p:cNvPr>
          <p:cNvSpPr/>
          <p:nvPr/>
        </p:nvSpPr>
        <p:spPr>
          <a:xfrm>
            <a:off x="39512" y="93731"/>
            <a:ext cx="22718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kern="0" spc="-150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JAVA</a:t>
            </a:r>
            <a:r>
              <a:rPr lang="ko-KR" altLang="en-US" sz="1600" kern="0" spc="-150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endParaRPr lang="en-US" altLang="ko-KR" sz="1600" kern="0" spc="-150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559CE4-5520-4C6D-8918-2CA938A44D2B}"/>
              </a:ext>
            </a:extLst>
          </p:cNvPr>
          <p:cNvSpPr/>
          <p:nvPr/>
        </p:nvSpPr>
        <p:spPr>
          <a:xfrm>
            <a:off x="25636" y="336748"/>
            <a:ext cx="2029993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spc="-150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습관형성 플랫폼</a:t>
            </a:r>
            <a:endParaRPr lang="en-US" altLang="ko-KR" sz="2000" b="1" kern="0" spc="-150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800" b="1" kern="0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도전 과제 기반 나만의 생활 패턴 만들기</a:t>
            </a:r>
            <a:endParaRPr lang="en-US" altLang="ko-KR" sz="800" b="1" kern="0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6133B94-E1D3-4915-8FE7-4B4AF169EFDB}"/>
              </a:ext>
            </a:extLst>
          </p:cNvPr>
          <p:cNvSpPr/>
          <p:nvPr/>
        </p:nvSpPr>
        <p:spPr>
          <a:xfrm>
            <a:off x="2999002" y="3839169"/>
            <a:ext cx="8218057" cy="138906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D34D4A7-9692-4573-9EFE-7CD963BC0899}"/>
              </a:ext>
            </a:extLst>
          </p:cNvPr>
          <p:cNvSpPr/>
          <p:nvPr/>
        </p:nvSpPr>
        <p:spPr>
          <a:xfrm>
            <a:off x="5372611" y="642973"/>
            <a:ext cx="29990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643916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CONTENTS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866EEE-A6CC-4E1F-8650-297FB8F6B717}"/>
              </a:ext>
            </a:extLst>
          </p:cNvPr>
          <p:cNvGrpSpPr/>
          <p:nvPr/>
        </p:nvGrpSpPr>
        <p:grpSpPr>
          <a:xfrm>
            <a:off x="3719357" y="2619370"/>
            <a:ext cx="514036" cy="1500576"/>
            <a:chOff x="3644838" y="2619370"/>
            <a:chExt cx="514036" cy="1500576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7B1F807-CB4D-423E-8BCB-4E25F7DB6368}"/>
                </a:ext>
              </a:extLst>
            </p:cNvPr>
            <p:cNvSpPr/>
            <p:nvPr/>
          </p:nvSpPr>
          <p:spPr>
            <a:xfrm>
              <a:off x="3860498" y="3723946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B48E41-2FBF-45F7-BA95-C8BFD4653C45}"/>
                </a:ext>
              </a:extLst>
            </p:cNvPr>
            <p:cNvGrpSpPr/>
            <p:nvPr/>
          </p:nvGrpSpPr>
          <p:grpSpPr>
            <a:xfrm>
              <a:off x="3644838" y="2619370"/>
              <a:ext cx="514036" cy="514036"/>
              <a:chOff x="3694803" y="4399671"/>
              <a:chExt cx="514036" cy="514036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7212C57-422C-473D-8F9B-471B8F4F6490}"/>
                  </a:ext>
                </a:extLst>
              </p:cNvPr>
              <p:cNvSpPr/>
              <p:nvPr/>
            </p:nvSpPr>
            <p:spPr>
              <a:xfrm>
                <a:off x="3694803" y="4399671"/>
                <a:ext cx="514036" cy="514036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0FDB9D42-4781-4441-BA30-14079D4F283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3812692" y="4529291"/>
                <a:ext cx="287896" cy="25524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64391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AC453DC-02D2-454D-82C2-1630D70EE738}"/>
                </a:ext>
              </a:extLst>
            </p:cNvPr>
            <p:cNvCxnSpPr>
              <a:stCxn id="69" idx="4"/>
              <a:endCxn id="67" idx="0"/>
            </p:cNvCxnSpPr>
            <p:nvPr/>
          </p:nvCxnSpPr>
          <p:spPr>
            <a:xfrm flipH="1">
              <a:off x="3897758" y="3133406"/>
              <a:ext cx="4098" cy="590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ACF9F4D-64F2-4612-A54B-0543A09A79E0}"/>
              </a:ext>
            </a:extLst>
          </p:cNvPr>
          <p:cNvSpPr/>
          <p:nvPr/>
        </p:nvSpPr>
        <p:spPr>
          <a:xfrm>
            <a:off x="3120890" y="1614540"/>
            <a:ext cx="1720605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제안배경</a:t>
            </a:r>
            <a:endParaRPr lang="en-US" altLang="ko-KR" sz="1600" b="1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1-1.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이유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1-2.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 상품 분석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EC55BC-0C22-48D9-8290-21F312084FE9}"/>
              </a:ext>
            </a:extLst>
          </p:cNvPr>
          <p:cNvGrpSpPr/>
          <p:nvPr/>
        </p:nvGrpSpPr>
        <p:grpSpPr>
          <a:xfrm>
            <a:off x="7929927" y="2763425"/>
            <a:ext cx="284918" cy="1365067"/>
            <a:chOff x="7937754" y="2722354"/>
            <a:chExt cx="284918" cy="1365067"/>
          </a:xfrm>
        </p:grpSpPr>
        <p:sp>
          <p:nvSpPr>
            <p:cNvPr id="75" name="자유형 23">
              <a:extLst>
                <a:ext uri="{FF2B5EF4-FFF2-40B4-BE49-F238E27FC236}">
                  <a16:creationId xmlns:a16="http://schemas.microsoft.com/office/drawing/2014/main" id="{CBDAF797-A6FF-4298-81F4-117D7DDB4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7754" y="2722354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D6C8043-9864-41F2-B749-30904072DDA7}"/>
                </a:ext>
              </a:extLst>
            </p:cNvPr>
            <p:cNvSpPr/>
            <p:nvPr/>
          </p:nvSpPr>
          <p:spPr>
            <a:xfrm>
              <a:off x="8042954" y="3691421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99969B3-7E6F-4B75-BFD3-F23C7E6CDE12}"/>
                </a:ext>
              </a:extLst>
            </p:cNvPr>
            <p:cNvCxnSpPr>
              <a:cxnSpLocks/>
              <a:stCxn id="82" idx="4"/>
              <a:endCxn id="81" idx="0"/>
            </p:cNvCxnSpPr>
            <p:nvPr/>
          </p:nvCxnSpPr>
          <p:spPr>
            <a:xfrm>
              <a:off x="8080213" y="3133406"/>
              <a:ext cx="1" cy="558015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444AE7-8BDB-4CB2-9799-646A6832BAE0}"/>
              </a:ext>
            </a:extLst>
          </p:cNvPr>
          <p:cNvGrpSpPr/>
          <p:nvPr/>
        </p:nvGrpSpPr>
        <p:grpSpPr>
          <a:xfrm>
            <a:off x="5748548" y="3723439"/>
            <a:ext cx="514036" cy="1500577"/>
            <a:chOff x="5748548" y="3706347"/>
            <a:chExt cx="514036" cy="1500577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DB76FC1-06DA-4015-A01B-FCA1CD825BBE}"/>
                </a:ext>
              </a:extLst>
            </p:cNvPr>
            <p:cNvSpPr/>
            <p:nvPr/>
          </p:nvSpPr>
          <p:spPr>
            <a:xfrm>
              <a:off x="5972405" y="3706347"/>
              <a:ext cx="74519" cy="39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5183431-0FD9-4028-9AC7-CC3E39707C1F}"/>
                </a:ext>
              </a:extLst>
            </p:cNvPr>
            <p:cNvCxnSpPr/>
            <p:nvPr/>
          </p:nvCxnSpPr>
          <p:spPr>
            <a:xfrm flipH="1">
              <a:off x="6005566" y="4102348"/>
              <a:ext cx="4098" cy="590540"/>
            </a:xfrm>
            <a:prstGeom prst="line">
              <a:avLst/>
            </a:prstGeom>
            <a:ln w="19050">
              <a:solidFill>
                <a:srgbClr val="64391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84D3B17-2C0F-4B8C-84B8-FEF65C908D2F}"/>
                </a:ext>
              </a:extLst>
            </p:cNvPr>
            <p:cNvGrpSpPr/>
            <p:nvPr/>
          </p:nvGrpSpPr>
          <p:grpSpPr>
            <a:xfrm>
              <a:off x="5748548" y="4692888"/>
              <a:ext cx="514036" cy="514036"/>
              <a:chOff x="5748548" y="4692888"/>
              <a:chExt cx="514036" cy="514036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F4851C18-DDF3-417F-B4F3-2BF058520FC6}"/>
                  </a:ext>
                </a:extLst>
              </p:cNvPr>
              <p:cNvSpPr/>
              <p:nvPr/>
            </p:nvSpPr>
            <p:spPr>
              <a:xfrm>
                <a:off x="5748548" y="4692888"/>
                <a:ext cx="514036" cy="514036"/>
              </a:xfrm>
              <a:prstGeom prst="ellipse">
                <a:avLst/>
              </a:prstGeom>
              <a:solidFill>
                <a:srgbClr val="FBBA00"/>
              </a:solidFill>
              <a:ln w="25400">
                <a:solidFill>
                  <a:srgbClr val="6439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F3262801-A08C-4519-A393-281F3A770C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2685" y="4827326"/>
                <a:ext cx="145762" cy="245159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64391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F2AEABF-BE85-42A2-9405-8339B7F774FC}"/>
              </a:ext>
            </a:extLst>
          </p:cNvPr>
          <p:cNvSpPr/>
          <p:nvPr/>
        </p:nvSpPr>
        <p:spPr>
          <a:xfrm>
            <a:off x="10186384" y="3723946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DB674A18-0712-42F8-B544-3BB08249C29B}"/>
              </a:ext>
            </a:extLst>
          </p:cNvPr>
          <p:cNvCxnSpPr/>
          <p:nvPr/>
        </p:nvCxnSpPr>
        <p:spPr>
          <a:xfrm flipH="1">
            <a:off x="10219545" y="41199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009301-47DB-4020-801C-33AE86D0D7B5}"/>
              </a:ext>
            </a:extLst>
          </p:cNvPr>
          <p:cNvGrpSpPr/>
          <p:nvPr/>
        </p:nvGrpSpPr>
        <p:grpSpPr>
          <a:xfrm>
            <a:off x="9961155" y="4709443"/>
            <a:ext cx="514036" cy="514036"/>
            <a:chOff x="9631892" y="2739011"/>
            <a:chExt cx="514036" cy="51403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8F7778E-6C08-464B-8372-33FD87C5779C}"/>
                </a:ext>
              </a:extLst>
            </p:cNvPr>
            <p:cNvSpPr/>
            <p:nvPr/>
          </p:nvSpPr>
          <p:spPr>
            <a:xfrm>
              <a:off x="9631892" y="273901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E96C3422-6007-4038-916F-6137F7FCB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568" y="2892346"/>
              <a:ext cx="160485" cy="21179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6439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C50AB47-39FC-4F66-8C2B-23E8D55D2550}"/>
              </a:ext>
            </a:extLst>
          </p:cNvPr>
          <p:cNvSpPr/>
          <p:nvPr/>
        </p:nvSpPr>
        <p:spPr>
          <a:xfrm>
            <a:off x="4841495" y="5251583"/>
            <a:ext cx="2123177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세부사항</a:t>
            </a:r>
            <a:endParaRPr lang="en-US" altLang="ko-KR" sz="1600" b="1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2-1. E-R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다이어그램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2-2.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설계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2-3.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영상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9226285-0A98-4F61-99DE-3EEA5D4A3CA7}"/>
              </a:ext>
            </a:extLst>
          </p:cNvPr>
          <p:cNvSpPr/>
          <p:nvPr/>
        </p:nvSpPr>
        <p:spPr>
          <a:xfrm>
            <a:off x="6964672" y="1621887"/>
            <a:ext cx="216644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 </a:t>
            </a:r>
            <a:r>
              <a:rPr lang="en-US" altLang="ko-KR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개선점</a:t>
            </a:r>
            <a:endParaRPr lang="en-US" altLang="ko-KR" sz="1600" b="1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3-1.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3-2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개선점 및 향후방향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0883B7B-3CFA-4DEE-84A4-8B6C376B1158}"/>
              </a:ext>
            </a:extLst>
          </p:cNvPr>
          <p:cNvSpPr/>
          <p:nvPr/>
        </p:nvSpPr>
        <p:spPr>
          <a:xfrm>
            <a:off x="9073614" y="5247373"/>
            <a:ext cx="212317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600" b="1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맺음말</a:t>
            </a:r>
            <a:endParaRPr lang="en-US" altLang="ko-KR" sz="1600" b="1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4-1.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참고자료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사용도구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4-2.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팀원소개 및 느낀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19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A83E00F-2279-4B7E-AC51-078B433F97E4}"/>
              </a:ext>
            </a:extLst>
          </p:cNvPr>
          <p:cNvCxnSpPr/>
          <p:nvPr/>
        </p:nvCxnSpPr>
        <p:spPr>
          <a:xfrm>
            <a:off x="7019099" y="4768850"/>
            <a:ext cx="398545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26">
            <a:extLst>
              <a:ext uri="{FF2B5EF4-FFF2-40B4-BE49-F238E27FC236}">
                <a16:creationId xmlns:a16="http://schemas.microsoft.com/office/drawing/2014/main" id="{4025EEE6-298B-43CC-96FD-907157473763}"/>
              </a:ext>
            </a:extLst>
          </p:cNvPr>
          <p:cNvCxnSpPr>
            <a:cxnSpLocks/>
          </p:cNvCxnSpPr>
          <p:nvPr/>
        </p:nvCxnSpPr>
        <p:spPr>
          <a:xfrm rot="10800000">
            <a:off x="7882962" y="2978151"/>
            <a:ext cx="3121591" cy="1790699"/>
          </a:xfrm>
          <a:prstGeom prst="bentConnector3">
            <a:avLst>
              <a:gd name="adj1" fmla="val -7975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008918-773F-4DB6-88C2-94D79B92DA8B}"/>
              </a:ext>
            </a:extLst>
          </p:cNvPr>
          <p:cNvCxnSpPr/>
          <p:nvPr/>
        </p:nvCxnSpPr>
        <p:spPr>
          <a:xfrm flipV="1">
            <a:off x="6902622" y="2972154"/>
            <a:ext cx="596766" cy="974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25">
            <a:extLst>
              <a:ext uri="{FF2B5EF4-FFF2-40B4-BE49-F238E27FC236}">
                <a16:creationId xmlns:a16="http://schemas.microsoft.com/office/drawing/2014/main" id="{D7E64CAB-3BC8-4C94-BD64-BA4A2C0D53CE}"/>
              </a:ext>
            </a:extLst>
          </p:cNvPr>
          <p:cNvCxnSpPr>
            <a:cxnSpLocks/>
            <a:stCxn id="56" idx="6"/>
            <a:endCxn id="71" idx="2"/>
          </p:cNvCxnSpPr>
          <p:nvPr/>
        </p:nvCxnSpPr>
        <p:spPr>
          <a:xfrm>
            <a:off x="2150127" y="3707532"/>
            <a:ext cx="3385042" cy="1505630"/>
          </a:xfrm>
          <a:prstGeom prst="bentConnector4">
            <a:avLst>
              <a:gd name="adj1" fmla="val -446"/>
              <a:gd name="adj2" fmla="val 1295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C22486-D137-4664-91F3-004E06303CDD}"/>
              </a:ext>
            </a:extLst>
          </p:cNvPr>
          <p:cNvGrpSpPr/>
          <p:nvPr/>
        </p:nvGrpSpPr>
        <p:grpSpPr>
          <a:xfrm>
            <a:off x="7499388" y="2407718"/>
            <a:ext cx="2784501" cy="1139826"/>
            <a:chOff x="7499388" y="2407718"/>
            <a:chExt cx="2784501" cy="1139826"/>
          </a:xfrm>
        </p:grpSpPr>
        <p:sp>
          <p:nvSpPr>
            <p:cNvPr id="62" name="자유형 28">
              <a:extLst>
                <a:ext uri="{FF2B5EF4-FFF2-40B4-BE49-F238E27FC236}">
                  <a16:creationId xmlns:a16="http://schemas.microsoft.com/office/drawing/2014/main" id="{B3169CA2-60C3-4FEF-B751-AB17853ADFF2}"/>
                </a:ext>
              </a:extLst>
            </p:cNvPr>
            <p:cNvSpPr/>
            <p:nvPr/>
          </p:nvSpPr>
          <p:spPr>
            <a:xfrm rot="16200000" flipH="1">
              <a:off x="8321726" y="1585380"/>
              <a:ext cx="1139826" cy="2784501"/>
            </a:xfrm>
            <a:custGeom>
              <a:avLst/>
              <a:gdLst>
                <a:gd name="connsiteX0" fmla="*/ 0 w 1139826"/>
                <a:gd name="connsiteY0" fmla="*/ 2594526 h 2784501"/>
                <a:gd name="connsiteX1" fmla="*/ 0 w 1139826"/>
                <a:gd name="connsiteY1" fmla="*/ 364626 h 2784501"/>
                <a:gd name="connsiteX2" fmla="*/ 189975 w 1139826"/>
                <a:gd name="connsiteY2" fmla="*/ 174651 h 2784501"/>
                <a:gd name="connsiteX3" fmla="*/ 430665 w 1139826"/>
                <a:gd name="connsiteY3" fmla="*/ 174651 h 2784501"/>
                <a:gd name="connsiteX4" fmla="*/ 569913 w 1139826"/>
                <a:gd name="connsiteY4" fmla="*/ 0 h 2784501"/>
                <a:gd name="connsiteX5" fmla="*/ 709162 w 1139826"/>
                <a:gd name="connsiteY5" fmla="*/ 174651 h 2784501"/>
                <a:gd name="connsiteX6" fmla="*/ 949851 w 1139826"/>
                <a:gd name="connsiteY6" fmla="*/ 174651 h 2784501"/>
                <a:gd name="connsiteX7" fmla="*/ 1139826 w 1139826"/>
                <a:gd name="connsiteY7" fmla="*/ 364626 h 2784501"/>
                <a:gd name="connsiteX8" fmla="*/ 1139826 w 1139826"/>
                <a:gd name="connsiteY8" fmla="*/ 2594526 h 2784501"/>
                <a:gd name="connsiteX9" fmla="*/ 949851 w 1139826"/>
                <a:gd name="connsiteY9" fmla="*/ 2784501 h 2784501"/>
                <a:gd name="connsiteX10" fmla="*/ 189975 w 1139826"/>
                <a:gd name="connsiteY10" fmla="*/ 2784501 h 2784501"/>
                <a:gd name="connsiteX11" fmla="*/ 0 w 1139826"/>
                <a:gd name="connsiteY11" fmla="*/ 2594526 h 278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9826" h="2784501">
                  <a:moveTo>
                    <a:pt x="0" y="2594526"/>
                  </a:moveTo>
                  <a:lnTo>
                    <a:pt x="0" y="364626"/>
                  </a:lnTo>
                  <a:cubicBezTo>
                    <a:pt x="0" y="259706"/>
                    <a:pt x="85055" y="174651"/>
                    <a:pt x="189975" y="174651"/>
                  </a:cubicBezTo>
                  <a:lnTo>
                    <a:pt x="430665" y="174651"/>
                  </a:lnTo>
                  <a:lnTo>
                    <a:pt x="569913" y="0"/>
                  </a:lnTo>
                  <a:lnTo>
                    <a:pt x="709162" y="174651"/>
                  </a:lnTo>
                  <a:lnTo>
                    <a:pt x="949851" y="174651"/>
                  </a:lnTo>
                  <a:cubicBezTo>
                    <a:pt x="1054771" y="174651"/>
                    <a:pt x="1139826" y="259706"/>
                    <a:pt x="1139826" y="364626"/>
                  </a:cubicBezTo>
                  <a:lnTo>
                    <a:pt x="1139826" y="2594526"/>
                  </a:lnTo>
                  <a:cubicBezTo>
                    <a:pt x="1139826" y="2699446"/>
                    <a:pt x="1054771" y="2784501"/>
                    <a:pt x="949851" y="2784501"/>
                  </a:cubicBezTo>
                  <a:lnTo>
                    <a:pt x="189975" y="2784501"/>
                  </a:lnTo>
                  <a:cubicBezTo>
                    <a:pt x="85055" y="2784501"/>
                    <a:pt x="0" y="2699446"/>
                    <a:pt x="0" y="2594526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3000000" sx="97000" sy="97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FD3627C-BF2A-4E30-9D41-0664F4ED61EB}"/>
                </a:ext>
              </a:extLst>
            </p:cNvPr>
            <p:cNvSpPr/>
            <p:nvPr/>
          </p:nvSpPr>
          <p:spPr>
            <a:xfrm>
              <a:off x="7826996" y="2524910"/>
              <a:ext cx="229749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Post Corona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With Corona</a:t>
              </a:r>
              <a:endParaRPr lang="ko-KR" altLang="en-US" sz="800" dirty="0">
                <a:solidFill>
                  <a:prstClr val="white">
                    <a:lumMod val="50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3E240DA-8FB0-43D6-B364-9456BF161373}"/>
              </a:ext>
            </a:extLst>
          </p:cNvPr>
          <p:cNvGrpSpPr/>
          <p:nvPr/>
        </p:nvGrpSpPr>
        <p:grpSpPr>
          <a:xfrm>
            <a:off x="4220828" y="4210488"/>
            <a:ext cx="2784501" cy="1139826"/>
            <a:chOff x="4220828" y="4210488"/>
            <a:chExt cx="2784501" cy="1139826"/>
          </a:xfrm>
        </p:grpSpPr>
        <p:sp>
          <p:nvSpPr>
            <p:cNvPr id="70" name="자유형 36">
              <a:extLst>
                <a:ext uri="{FF2B5EF4-FFF2-40B4-BE49-F238E27FC236}">
                  <a16:creationId xmlns:a16="http://schemas.microsoft.com/office/drawing/2014/main" id="{1A8EA0B6-124E-48E1-A411-C2756B53F2B0}"/>
                </a:ext>
              </a:extLst>
            </p:cNvPr>
            <p:cNvSpPr/>
            <p:nvPr/>
          </p:nvSpPr>
          <p:spPr>
            <a:xfrm rot="5400000">
              <a:off x="5043166" y="3388150"/>
              <a:ext cx="1139826" cy="2784501"/>
            </a:xfrm>
            <a:custGeom>
              <a:avLst/>
              <a:gdLst>
                <a:gd name="connsiteX0" fmla="*/ 0 w 1139826"/>
                <a:gd name="connsiteY0" fmla="*/ 2594526 h 2784501"/>
                <a:gd name="connsiteX1" fmla="*/ 0 w 1139826"/>
                <a:gd name="connsiteY1" fmla="*/ 364626 h 2784501"/>
                <a:gd name="connsiteX2" fmla="*/ 189975 w 1139826"/>
                <a:gd name="connsiteY2" fmla="*/ 174651 h 2784501"/>
                <a:gd name="connsiteX3" fmla="*/ 430665 w 1139826"/>
                <a:gd name="connsiteY3" fmla="*/ 174651 h 2784501"/>
                <a:gd name="connsiteX4" fmla="*/ 569913 w 1139826"/>
                <a:gd name="connsiteY4" fmla="*/ 0 h 2784501"/>
                <a:gd name="connsiteX5" fmla="*/ 709162 w 1139826"/>
                <a:gd name="connsiteY5" fmla="*/ 174651 h 2784501"/>
                <a:gd name="connsiteX6" fmla="*/ 949851 w 1139826"/>
                <a:gd name="connsiteY6" fmla="*/ 174651 h 2784501"/>
                <a:gd name="connsiteX7" fmla="*/ 1139826 w 1139826"/>
                <a:gd name="connsiteY7" fmla="*/ 364626 h 2784501"/>
                <a:gd name="connsiteX8" fmla="*/ 1139826 w 1139826"/>
                <a:gd name="connsiteY8" fmla="*/ 2594526 h 2784501"/>
                <a:gd name="connsiteX9" fmla="*/ 949851 w 1139826"/>
                <a:gd name="connsiteY9" fmla="*/ 2784501 h 2784501"/>
                <a:gd name="connsiteX10" fmla="*/ 189975 w 1139826"/>
                <a:gd name="connsiteY10" fmla="*/ 2784501 h 2784501"/>
                <a:gd name="connsiteX11" fmla="*/ 0 w 1139826"/>
                <a:gd name="connsiteY11" fmla="*/ 2594526 h 278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9826" h="2784501">
                  <a:moveTo>
                    <a:pt x="0" y="2594526"/>
                  </a:moveTo>
                  <a:lnTo>
                    <a:pt x="0" y="364626"/>
                  </a:lnTo>
                  <a:cubicBezTo>
                    <a:pt x="0" y="259706"/>
                    <a:pt x="85055" y="174651"/>
                    <a:pt x="189975" y="174651"/>
                  </a:cubicBezTo>
                  <a:lnTo>
                    <a:pt x="430665" y="174651"/>
                  </a:lnTo>
                  <a:lnTo>
                    <a:pt x="569913" y="0"/>
                  </a:lnTo>
                  <a:lnTo>
                    <a:pt x="709162" y="174651"/>
                  </a:lnTo>
                  <a:lnTo>
                    <a:pt x="949851" y="174651"/>
                  </a:lnTo>
                  <a:cubicBezTo>
                    <a:pt x="1054771" y="174651"/>
                    <a:pt x="1139826" y="259706"/>
                    <a:pt x="1139826" y="364626"/>
                  </a:cubicBezTo>
                  <a:lnTo>
                    <a:pt x="1139826" y="2594526"/>
                  </a:lnTo>
                  <a:cubicBezTo>
                    <a:pt x="1139826" y="2699446"/>
                    <a:pt x="1054771" y="2784501"/>
                    <a:pt x="949851" y="2784501"/>
                  </a:cubicBezTo>
                  <a:lnTo>
                    <a:pt x="189975" y="2784501"/>
                  </a:lnTo>
                  <a:cubicBezTo>
                    <a:pt x="85055" y="2784501"/>
                    <a:pt x="0" y="2699446"/>
                    <a:pt x="0" y="2594526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3000000" sx="97000" sy="97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4FBC905-97FB-45BC-B4B7-089E8FAB6BD2}"/>
                </a:ext>
              </a:extLst>
            </p:cNvPr>
            <p:cNvSpPr/>
            <p:nvPr/>
          </p:nvSpPr>
          <p:spPr>
            <a:xfrm>
              <a:off x="4386423" y="4405249"/>
              <a:ext cx="2297491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</a:t>
              </a:r>
              <a:r>
                <a:rPr lang="ko-KR" alt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전지적 자기 관리</a:t>
              </a:r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’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&lt;2021 </a:t>
              </a:r>
              <a:r>
                <a:rPr lang="ko-KR" altLang="en-US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트렌드노트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&gt;</a:t>
              </a:r>
              <a:endParaRPr lang="ko-KR" altLang="en-US" sz="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33E724B2-E90A-44CD-AC48-AA076E2AABD7}"/>
              </a:ext>
            </a:extLst>
          </p:cNvPr>
          <p:cNvSpPr/>
          <p:nvPr/>
        </p:nvSpPr>
        <p:spPr>
          <a:xfrm>
            <a:off x="2090322" y="3920817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9B0D8D8-5A26-4C4C-A49F-6DA92851BAB8}"/>
              </a:ext>
            </a:extLst>
          </p:cNvPr>
          <p:cNvSpPr/>
          <p:nvPr/>
        </p:nvSpPr>
        <p:spPr>
          <a:xfrm>
            <a:off x="3832156" y="5614169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D408437-60AF-46F7-83AA-D23397F83FD7}"/>
              </a:ext>
            </a:extLst>
          </p:cNvPr>
          <p:cNvSpPr/>
          <p:nvPr/>
        </p:nvSpPr>
        <p:spPr>
          <a:xfrm>
            <a:off x="11215077" y="3748411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CDA1CFA-E72D-46CF-8C35-A544D40C4981}"/>
              </a:ext>
            </a:extLst>
          </p:cNvPr>
          <p:cNvSpPr/>
          <p:nvPr/>
        </p:nvSpPr>
        <p:spPr>
          <a:xfrm>
            <a:off x="7175265" y="2934766"/>
            <a:ext cx="81899" cy="81899"/>
          </a:xfrm>
          <a:prstGeom prst="ellipse">
            <a:avLst/>
          </a:prstGeom>
          <a:solidFill>
            <a:srgbClr val="F4F5F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612B3C-5441-4B34-9CC8-2957B97A8B4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1FC513-47E3-44D3-B414-C79197127064}"/>
              </a:ext>
            </a:extLst>
          </p:cNvPr>
          <p:cNvSpPr txBox="1"/>
          <p:nvPr/>
        </p:nvSpPr>
        <p:spPr>
          <a:xfrm>
            <a:off x="3658312" y="234845"/>
            <a:ext cx="4875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1-1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주제 선정 이유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제안 배경 및 필요성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500959-B6A8-4986-9CF5-7E376DC4BC86}"/>
              </a:ext>
            </a:extLst>
          </p:cNvPr>
          <p:cNvGrpSpPr/>
          <p:nvPr/>
        </p:nvGrpSpPr>
        <p:grpSpPr>
          <a:xfrm>
            <a:off x="4118120" y="2407718"/>
            <a:ext cx="2784501" cy="1139826"/>
            <a:chOff x="4118120" y="2407718"/>
            <a:chExt cx="2784501" cy="1139826"/>
          </a:xfrm>
        </p:grpSpPr>
        <p:sp>
          <p:nvSpPr>
            <p:cNvPr id="64" name="자유형 30">
              <a:extLst>
                <a:ext uri="{FF2B5EF4-FFF2-40B4-BE49-F238E27FC236}">
                  <a16:creationId xmlns:a16="http://schemas.microsoft.com/office/drawing/2014/main" id="{71577999-11D5-454C-9EBF-561386650B8C}"/>
                </a:ext>
              </a:extLst>
            </p:cNvPr>
            <p:cNvSpPr/>
            <p:nvPr/>
          </p:nvSpPr>
          <p:spPr>
            <a:xfrm rot="16200000" flipH="1">
              <a:off x="4940458" y="1585380"/>
              <a:ext cx="1139826" cy="2784501"/>
            </a:xfrm>
            <a:custGeom>
              <a:avLst/>
              <a:gdLst>
                <a:gd name="connsiteX0" fmla="*/ 0 w 1139826"/>
                <a:gd name="connsiteY0" fmla="*/ 2594526 h 2784501"/>
                <a:gd name="connsiteX1" fmla="*/ 0 w 1139826"/>
                <a:gd name="connsiteY1" fmla="*/ 364626 h 2784501"/>
                <a:gd name="connsiteX2" fmla="*/ 189975 w 1139826"/>
                <a:gd name="connsiteY2" fmla="*/ 174651 h 2784501"/>
                <a:gd name="connsiteX3" fmla="*/ 430665 w 1139826"/>
                <a:gd name="connsiteY3" fmla="*/ 174651 h 2784501"/>
                <a:gd name="connsiteX4" fmla="*/ 569913 w 1139826"/>
                <a:gd name="connsiteY4" fmla="*/ 0 h 2784501"/>
                <a:gd name="connsiteX5" fmla="*/ 709162 w 1139826"/>
                <a:gd name="connsiteY5" fmla="*/ 174651 h 2784501"/>
                <a:gd name="connsiteX6" fmla="*/ 949851 w 1139826"/>
                <a:gd name="connsiteY6" fmla="*/ 174651 h 2784501"/>
                <a:gd name="connsiteX7" fmla="*/ 1139826 w 1139826"/>
                <a:gd name="connsiteY7" fmla="*/ 364626 h 2784501"/>
                <a:gd name="connsiteX8" fmla="*/ 1139826 w 1139826"/>
                <a:gd name="connsiteY8" fmla="*/ 2594526 h 2784501"/>
                <a:gd name="connsiteX9" fmla="*/ 949851 w 1139826"/>
                <a:gd name="connsiteY9" fmla="*/ 2784501 h 2784501"/>
                <a:gd name="connsiteX10" fmla="*/ 189975 w 1139826"/>
                <a:gd name="connsiteY10" fmla="*/ 2784501 h 2784501"/>
                <a:gd name="connsiteX11" fmla="*/ 0 w 1139826"/>
                <a:gd name="connsiteY11" fmla="*/ 2594526 h 278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9826" h="2784501">
                  <a:moveTo>
                    <a:pt x="0" y="2594526"/>
                  </a:moveTo>
                  <a:lnTo>
                    <a:pt x="0" y="364626"/>
                  </a:lnTo>
                  <a:cubicBezTo>
                    <a:pt x="0" y="259706"/>
                    <a:pt x="85055" y="174651"/>
                    <a:pt x="189975" y="174651"/>
                  </a:cubicBezTo>
                  <a:lnTo>
                    <a:pt x="430665" y="174651"/>
                  </a:lnTo>
                  <a:lnTo>
                    <a:pt x="569913" y="0"/>
                  </a:lnTo>
                  <a:lnTo>
                    <a:pt x="709162" y="174651"/>
                  </a:lnTo>
                  <a:lnTo>
                    <a:pt x="949851" y="174651"/>
                  </a:lnTo>
                  <a:cubicBezTo>
                    <a:pt x="1054771" y="174651"/>
                    <a:pt x="1139826" y="259706"/>
                    <a:pt x="1139826" y="364626"/>
                  </a:cubicBezTo>
                  <a:lnTo>
                    <a:pt x="1139826" y="2594526"/>
                  </a:lnTo>
                  <a:cubicBezTo>
                    <a:pt x="1139826" y="2699446"/>
                    <a:pt x="1054771" y="2784501"/>
                    <a:pt x="949851" y="2784501"/>
                  </a:cubicBezTo>
                  <a:lnTo>
                    <a:pt x="189975" y="2784501"/>
                  </a:lnTo>
                  <a:cubicBezTo>
                    <a:pt x="85055" y="2784501"/>
                    <a:pt x="0" y="2699446"/>
                    <a:pt x="0" y="2594526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3000000" sx="97000" sy="97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1C83C6-058C-44FF-A996-28017423C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50" b="29084"/>
            <a:stretch/>
          </p:blipFill>
          <p:spPr>
            <a:xfrm>
              <a:off x="4840102" y="2565922"/>
              <a:ext cx="1614500" cy="824457"/>
            </a:xfrm>
            <a:prstGeom prst="rect">
              <a:avLst/>
            </a:prstGeom>
          </p:spPr>
        </p:pic>
      </p:grp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2784A3AD-593A-4154-9432-B645D8367384}"/>
              </a:ext>
            </a:extLst>
          </p:cNvPr>
          <p:cNvSpPr/>
          <p:nvPr/>
        </p:nvSpPr>
        <p:spPr>
          <a:xfrm>
            <a:off x="8467748" y="2586529"/>
            <a:ext cx="1015985" cy="377893"/>
          </a:xfrm>
          <a:prstGeom prst="mathMultiply">
            <a:avLst>
              <a:gd name="adj1" fmla="val 8680"/>
            </a:avLst>
          </a:prstGeom>
          <a:solidFill>
            <a:srgbClr val="DB7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50281FB-96DD-41D8-AC9B-23BFA5062B2B}"/>
              </a:ext>
            </a:extLst>
          </p:cNvPr>
          <p:cNvGrpSpPr/>
          <p:nvPr/>
        </p:nvGrpSpPr>
        <p:grpSpPr>
          <a:xfrm>
            <a:off x="845202" y="4157320"/>
            <a:ext cx="2609850" cy="1339368"/>
            <a:chOff x="845202" y="4157320"/>
            <a:chExt cx="2609850" cy="1339368"/>
          </a:xfrm>
        </p:grpSpPr>
        <p:sp>
          <p:nvSpPr>
            <p:cNvPr id="68" name="자유형 34">
              <a:extLst>
                <a:ext uri="{FF2B5EF4-FFF2-40B4-BE49-F238E27FC236}">
                  <a16:creationId xmlns:a16="http://schemas.microsoft.com/office/drawing/2014/main" id="{BF8C8051-0B49-4BD4-9A14-E583F3FB2878}"/>
                </a:ext>
              </a:extLst>
            </p:cNvPr>
            <p:cNvSpPr/>
            <p:nvPr/>
          </p:nvSpPr>
          <p:spPr>
            <a:xfrm>
              <a:off x="845202" y="4157320"/>
              <a:ext cx="2609850" cy="1339368"/>
            </a:xfrm>
            <a:custGeom>
              <a:avLst/>
              <a:gdLst>
                <a:gd name="connsiteX0" fmla="*/ 189975 w 2609850"/>
                <a:gd name="connsiteY0" fmla="*/ 0 h 1339368"/>
                <a:gd name="connsiteX1" fmla="*/ 2419875 w 2609850"/>
                <a:gd name="connsiteY1" fmla="*/ 0 h 1339368"/>
                <a:gd name="connsiteX2" fmla="*/ 2609850 w 2609850"/>
                <a:gd name="connsiteY2" fmla="*/ 189975 h 1339368"/>
                <a:gd name="connsiteX3" fmla="*/ 2609850 w 2609850"/>
                <a:gd name="connsiteY3" fmla="*/ 949850 h 1339368"/>
                <a:gd name="connsiteX4" fmla="*/ 2419875 w 2609850"/>
                <a:gd name="connsiteY4" fmla="*/ 1139825 h 1339368"/>
                <a:gd name="connsiteX5" fmla="*/ 1464020 w 2609850"/>
                <a:gd name="connsiteY5" fmla="*/ 1139825 h 1339368"/>
                <a:gd name="connsiteX6" fmla="*/ 1304925 w 2609850"/>
                <a:gd name="connsiteY6" fmla="*/ 1339368 h 1339368"/>
                <a:gd name="connsiteX7" fmla="*/ 1145830 w 2609850"/>
                <a:gd name="connsiteY7" fmla="*/ 1139825 h 1339368"/>
                <a:gd name="connsiteX8" fmla="*/ 189975 w 2609850"/>
                <a:gd name="connsiteY8" fmla="*/ 1139825 h 1339368"/>
                <a:gd name="connsiteX9" fmla="*/ 0 w 2609850"/>
                <a:gd name="connsiteY9" fmla="*/ 949850 h 1339368"/>
                <a:gd name="connsiteX10" fmla="*/ 0 w 2609850"/>
                <a:gd name="connsiteY10" fmla="*/ 189975 h 1339368"/>
                <a:gd name="connsiteX11" fmla="*/ 189975 w 2609850"/>
                <a:gd name="connsiteY11" fmla="*/ 0 h 133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9850" h="1339368">
                  <a:moveTo>
                    <a:pt x="189975" y="0"/>
                  </a:moveTo>
                  <a:lnTo>
                    <a:pt x="2419875" y="0"/>
                  </a:lnTo>
                  <a:cubicBezTo>
                    <a:pt x="2524795" y="0"/>
                    <a:pt x="2609850" y="85055"/>
                    <a:pt x="2609850" y="189975"/>
                  </a:cubicBezTo>
                  <a:lnTo>
                    <a:pt x="2609850" y="949850"/>
                  </a:lnTo>
                  <a:cubicBezTo>
                    <a:pt x="2609850" y="1054770"/>
                    <a:pt x="2524795" y="1139825"/>
                    <a:pt x="2419875" y="1139825"/>
                  </a:cubicBezTo>
                  <a:lnTo>
                    <a:pt x="1464020" y="1139825"/>
                  </a:lnTo>
                  <a:lnTo>
                    <a:pt x="1304925" y="1339368"/>
                  </a:lnTo>
                  <a:lnTo>
                    <a:pt x="1145830" y="1139825"/>
                  </a:lnTo>
                  <a:lnTo>
                    <a:pt x="189975" y="1139825"/>
                  </a:lnTo>
                  <a:cubicBezTo>
                    <a:pt x="85055" y="1139825"/>
                    <a:pt x="0" y="1054770"/>
                    <a:pt x="0" y="949850"/>
                  </a:cubicBezTo>
                  <a:lnTo>
                    <a:pt x="0" y="189975"/>
                  </a:lnTo>
                  <a:cubicBezTo>
                    <a:pt x="0" y="85055"/>
                    <a:pt x="85055" y="0"/>
                    <a:pt x="189975" y="0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5400000" sx="98000" sy="98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3ADEFE-49D2-440E-9D24-411D25650167}"/>
                </a:ext>
              </a:extLst>
            </p:cNvPr>
            <p:cNvSpPr/>
            <p:nvPr/>
          </p:nvSpPr>
          <p:spPr>
            <a:xfrm>
              <a:off x="1005672" y="4809206"/>
              <a:ext cx="229749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“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평범한 나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”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3E855B-DEB2-4AEA-8EE2-E2CB89EF2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7" b="19849"/>
            <a:stretch/>
          </p:blipFill>
          <p:spPr>
            <a:xfrm>
              <a:off x="1776573" y="4282476"/>
              <a:ext cx="829003" cy="61324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8681E7-5696-4DD2-BACA-2E422867814A}"/>
              </a:ext>
            </a:extLst>
          </p:cNvPr>
          <p:cNvGrpSpPr/>
          <p:nvPr/>
        </p:nvGrpSpPr>
        <p:grpSpPr>
          <a:xfrm>
            <a:off x="845202" y="2368164"/>
            <a:ext cx="2609850" cy="1339368"/>
            <a:chOff x="845202" y="2368164"/>
            <a:chExt cx="2609850" cy="1339368"/>
          </a:xfrm>
        </p:grpSpPr>
        <p:sp>
          <p:nvSpPr>
            <p:cNvPr id="56" name="자유형 22">
              <a:extLst>
                <a:ext uri="{FF2B5EF4-FFF2-40B4-BE49-F238E27FC236}">
                  <a16:creationId xmlns:a16="http://schemas.microsoft.com/office/drawing/2014/main" id="{DCB489CC-14B5-4F60-B927-0DF55F29965F}"/>
                </a:ext>
              </a:extLst>
            </p:cNvPr>
            <p:cNvSpPr/>
            <p:nvPr/>
          </p:nvSpPr>
          <p:spPr>
            <a:xfrm>
              <a:off x="845202" y="2368164"/>
              <a:ext cx="2609850" cy="1339368"/>
            </a:xfrm>
            <a:custGeom>
              <a:avLst/>
              <a:gdLst>
                <a:gd name="connsiteX0" fmla="*/ 189975 w 2609850"/>
                <a:gd name="connsiteY0" fmla="*/ 0 h 1339368"/>
                <a:gd name="connsiteX1" fmla="*/ 2419875 w 2609850"/>
                <a:gd name="connsiteY1" fmla="*/ 0 h 1339368"/>
                <a:gd name="connsiteX2" fmla="*/ 2609850 w 2609850"/>
                <a:gd name="connsiteY2" fmla="*/ 189975 h 1339368"/>
                <a:gd name="connsiteX3" fmla="*/ 2609850 w 2609850"/>
                <a:gd name="connsiteY3" fmla="*/ 949850 h 1339368"/>
                <a:gd name="connsiteX4" fmla="*/ 2419875 w 2609850"/>
                <a:gd name="connsiteY4" fmla="*/ 1139825 h 1339368"/>
                <a:gd name="connsiteX5" fmla="*/ 1464020 w 2609850"/>
                <a:gd name="connsiteY5" fmla="*/ 1139825 h 1339368"/>
                <a:gd name="connsiteX6" fmla="*/ 1304925 w 2609850"/>
                <a:gd name="connsiteY6" fmla="*/ 1339368 h 1339368"/>
                <a:gd name="connsiteX7" fmla="*/ 1145830 w 2609850"/>
                <a:gd name="connsiteY7" fmla="*/ 1139825 h 1339368"/>
                <a:gd name="connsiteX8" fmla="*/ 189975 w 2609850"/>
                <a:gd name="connsiteY8" fmla="*/ 1139825 h 1339368"/>
                <a:gd name="connsiteX9" fmla="*/ 0 w 2609850"/>
                <a:gd name="connsiteY9" fmla="*/ 949850 h 1339368"/>
                <a:gd name="connsiteX10" fmla="*/ 0 w 2609850"/>
                <a:gd name="connsiteY10" fmla="*/ 189975 h 1339368"/>
                <a:gd name="connsiteX11" fmla="*/ 189975 w 2609850"/>
                <a:gd name="connsiteY11" fmla="*/ 0 h 133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9850" h="1339368">
                  <a:moveTo>
                    <a:pt x="189975" y="0"/>
                  </a:moveTo>
                  <a:lnTo>
                    <a:pt x="2419875" y="0"/>
                  </a:lnTo>
                  <a:cubicBezTo>
                    <a:pt x="2524795" y="0"/>
                    <a:pt x="2609850" y="85055"/>
                    <a:pt x="2609850" y="189975"/>
                  </a:cubicBezTo>
                  <a:lnTo>
                    <a:pt x="2609850" y="949850"/>
                  </a:lnTo>
                  <a:cubicBezTo>
                    <a:pt x="2609850" y="1054770"/>
                    <a:pt x="2524795" y="1139825"/>
                    <a:pt x="2419875" y="1139825"/>
                  </a:cubicBezTo>
                  <a:lnTo>
                    <a:pt x="1464020" y="1139825"/>
                  </a:lnTo>
                  <a:lnTo>
                    <a:pt x="1304925" y="1339368"/>
                  </a:lnTo>
                  <a:lnTo>
                    <a:pt x="1145830" y="1139825"/>
                  </a:lnTo>
                  <a:lnTo>
                    <a:pt x="189975" y="1139825"/>
                  </a:lnTo>
                  <a:cubicBezTo>
                    <a:pt x="85055" y="1139825"/>
                    <a:pt x="0" y="1054770"/>
                    <a:pt x="0" y="949850"/>
                  </a:cubicBezTo>
                  <a:lnTo>
                    <a:pt x="0" y="189975"/>
                  </a:lnTo>
                  <a:cubicBezTo>
                    <a:pt x="0" y="85055"/>
                    <a:pt x="85055" y="0"/>
                    <a:pt x="189975" y="0"/>
                  </a:cubicBezTo>
                  <a:close/>
                </a:path>
              </a:pathLst>
            </a:custGeom>
            <a:pattFill prst="dkUpDiag">
              <a:fgClr>
                <a:srgbClr val="DB735B"/>
              </a:fgClr>
              <a:bgClr>
                <a:srgbClr val="E7A191"/>
              </a:bgClr>
            </a:patt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5400000" sx="98000" sy="98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3026FB-2AE8-405D-B2F7-9DB5623C2B59}"/>
                </a:ext>
              </a:extLst>
            </p:cNvPr>
            <p:cNvSpPr/>
            <p:nvPr/>
          </p:nvSpPr>
          <p:spPr>
            <a:xfrm>
              <a:off x="983562" y="2540491"/>
              <a:ext cx="2297491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챌린지를</a:t>
              </a:r>
              <a:r>
                <a: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통한</a:t>
              </a:r>
              <a:endParaRPr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78E5A5E-3FE1-41BE-9CDF-64F97C7D3270}"/>
                </a:ext>
              </a:extLst>
            </p:cNvPr>
            <p:cNvSpPr/>
            <p:nvPr/>
          </p:nvSpPr>
          <p:spPr>
            <a:xfrm>
              <a:off x="992989" y="2807121"/>
              <a:ext cx="2297491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습관형성 프로그램</a:t>
              </a:r>
              <a:endParaRPr lang="en-US" altLang="ko-KR" dirty="0"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23714F-3CA3-482B-80C8-3B3944072247}"/>
              </a:ext>
            </a:extLst>
          </p:cNvPr>
          <p:cNvGrpSpPr/>
          <p:nvPr/>
        </p:nvGrpSpPr>
        <p:grpSpPr>
          <a:xfrm>
            <a:off x="7715517" y="4194886"/>
            <a:ext cx="2784501" cy="1153864"/>
            <a:chOff x="7715517" y="4194886"/>
            <a:chExt cx="2784501" cy="1153864"/>
          </a:xfrm>
        </p:grpSpPr>
        <p:sp>
          <p:nvSpPr>
            <p:cNvPr id="66" name="자유형 32">
              <a:extLst>
                <a:ext uri="{FF2B5EF4-FFF2-40B4-BE49-F238E27FC236}">
                  <a16:creationId xmlns:a16="http://schemas.microsoft.com/office/drawing/2014/main" id="{D0736488-F9B7-45F6-A4B6-B716633CCF1D}"/>
                </a:ext>
              </a:extLst>
            </p:cNvPr>
            <p:cNvSpPr/>
            <p:nvPr/>
          </p:nvSpPr>
          <p:spPr>
            <a:xfrm rot="5400000">
              <a:off x="8537855" y="3386586"/>
              <a:ext cx="1139826" cy="2784501"/>
            </a:xfrm>
            <a:custGeom>
              <a:avLst/>
              <a:gdLst>
                <a:gd name="connsiteX0" fmla="*/ 0 w 1139826"/>
                <a:gd name="connsiteY0" fmla="*/ 2594526 h 2784501"/>
                <a:gd name="connsiteX1" fmla="*/ 0 w 1139826"/>
                <a:gd name="connsiteY1" fmla="*/ 364626 h 2784501"/>
                <a:gd name="connsiteX2" fmla="*/ 189975 w 1139826"/>
                <a:gd name="connsiteY2" fmla="*/ 174651 h 2784501"/>
                <a:gd name="connsiteX3" fmla="*/ 430665 w 1139826"/>
                <a:gd name="connsiteY3" fmla="*/ 174651 h 2784501"/>
                <a:gd name="connsiteX4" fmla="*/ 569913 w 1139826"/>
                <a:gd name="connsiteY4" fmla="*/ 0 h 2784501"/>
                <a:gd name="connsiteX5" fmla="*/ 709162 w 1139826"/>
                <a:gd name="connsiteY5" fmla="*/ 174651 h 2784501"/>
                <a:gd name="connsiteX6" fmla="*/ 949851 w 1139826"/>
                <a:gd name="connsiteY6" fmla="*/ 174651 h 2784501"/>
                <a:gd name="connsiteX7" fmla="*/ 1139826 w 1139826"/>
                <a:gd name="connsiteY7" fmla="*/ 364626 h 2784501"/>
                <a:gd name="connsiteX8" fmla="*/ 1139826 w 1139826"/>
                <a:gd name="connsiteY8" fmla="*/ 2594526 h 2784501"/>
                <a:gd name="connsiteX9" fmla="*/ 949851 w 1139826"/>
                <a:gd name="connsiteY9" fmla="*/ 2784501 h 2784501"/>
                <a:gd name="connsiteX10" fmla="*/ 189975 w 1139826"/>
                <a:gd name="connsiteY10" fmla="*/ 2784501 h 2784501"/>
                <a:gd name="connsiteX11" fmla="*/ 0 w 1139826"/>
                <a:gd name="connsiteY11" fmla="*/ 2594526 h 278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9826" h="2784501">
                  <a:moveTo>
                    <a:pt x="0" y="2594526"/>
                  </a:moveTo>
                  <a:lnTo>
                    <a:pt x="0" y="364626"/>
                  </a:lnTo>
                  <a:cubicBezTo>
                    <a:pt x="0" y="259706"/>
                    <a:pt x="85055" y="174651"/>
                    <a:pt x="189975" y="174651"/>
                  </a:cubicBezTo>
                  <a:lnTo>
                    <a:pt x="430665" y="174651"/>
                  </a:lnTo>
                  <a:lnTo>
                    <a:pt x="569913" y="0"/>
                  </a:lnTo>
                  <a:lnTo>
                    <a:pt x="709162" y="174651"/>
                  </a:lnTo>
                  <a:lnTo>
                    <a:pt x="949851" y="174651"/>
                  </a:lnTo>
                  <a:cubicBezTo>
                    <a:pt x="1054771" y="174651"/>
                    <a:pt x="1139826" y="259706"/>
                    <a:pt x="1139826" y="364626"/>
                  </a:cubicBezTo>
                  <a:lnTo>
                    <a:pt x="1139826" y="2594526"/>
                  </a:lnTo>
                  <a:cubicBezTo>
                    <a:pt x="1139826" y="2699446"/>
                    <a:pt x="1054771" y="2784501"/>
                    <a:pt x="949851" y="2784501"/>
                  </a:cubicBezTo>
                  <a:lnTo>
                    <a:pt x="189975" y="2784501"/>
                  </a:lnTo>
                  <a:cubicBezTo>
                    <a:pt x="85055" y="2784501"/>
                    <a:pt x="0" y="2699446"/>
                    <a:pt x="0" y="2594526"/>
                  </a:cubicBezTo>
                  <a:close/>
                </a:path>
              </a:pathLst>
            </a:custGeom>
            <a:pattFill prst="pct90">
              <a:fgClr>
                <a:srgbClr val="6192B0"/>
              </a:fgClr>
              <a:bgClr>
                <a:schemeClr val="bg1"/>
              </a:bgClr>
            </a:patt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3000000" sx="97000" sy="97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AEE271-EB3C-4587-A502-0EF9EDA679CF}"/>
                </a:ext>
              </a:extLst>
            </p:cNvPr>
            <p:cNvSpPr txBox="1"/>
            <p:nvPr/>
          </p:nvSpPr>
          <p:spPr>
            <a:xfrm>
              <a:off x="8027268" y="4194886"/>
              <a:ext cx="2038537" cy="102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Routine</a:t>
              </a:r>
              <a:r>
                <a:rPr lang="en-US" altLang="ko-KR" sz="18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루틴의 중요성</a:t>
              </a:r>
              <a:endParaRPr lang="ko-KR" altLang="en-US" sz="11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9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  <p:bldP spid="7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42F526-4CF3-4225-A5AE-F3B42DEB9C78}"/>
              </a:ext>
            </a:extLst>
          </p:cNvPr>
          <p:cNvGrpSpPr/>
          <p:nvPr/>
        </p:nvGrpSpPr>
        <p:grpSpPr>
          <a:xfrm>
            <a:off x="1817264" y="3743501"/>
            <a:ext cx="2011034" cy="2011034"/>
            <a:chOff x="1314738" y="3743501"/>
            <a:chExt cx="2011034" cy="2011034"/>
          </a:xfrm>
        </p:grpSpPr>
        <p:pic>
          <p:nvPicPr>
            <p:cNvPr id="1026" name="Picture 2" descr="챌린저스 (@chlngers_) | Twitter">
              <a:extLst>
                <a:ext uri="{FF2B5EF4-FFF2-40B4-BE49-F238E27FC236}">
                  <a16:creationId xmlns:a16="http://schemas.microsoft.com/office/drawing/2014/main" id="{FF969AF1-7FAC-410B-8BD8-3C0217476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250" y1="23750" x2="42250" y2="23750"/>
                          <a14:foregroundMark x1="41000" y1="24000" x2="41000" y2="24000"/>
                          <a14:foregroundMark x1="39000" y1="25000" x2="39000" y2="25000"/>
                          <a14:foregroundMark x1="42000" y1="24750" x2="42000" y2="24750"/>
                          <a14:foregroundMark x1="42000" y1="25500" x2="42000" y2="25500"/>
                          <a14:backgroundMark x1="17000" y1="26250" x2="17000" y2="26250"/>
                          <a14:backgroundMark x1="15250" y1="31000" x2="15250" y2="31000"/>
                          <a14:backgroundMark x1="53000" y1="49250" x2="53000" y2="49250"/>
                          <a14:backgroundMark x1="52500" y1="47750" x2="52500" y2="47750"/>
                          <a14:backgroundMark x1="52500" y1="48750" x2="52500" y2="4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22" y="3859785"/>
              <a:ext cx="1778466" cy="177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원호 55">
              <a:extLst>
                <a:ext uri="{FF2B5EF4-FFF2-40B4-BE49-F238E27FC236}">
                  <a16:creationId xmlns:a16="http://schemas.microsoft.com/office/drawing/2014/main" id="{14263549-77BA-47A4-9B8B-FDF79ED1477B}"/>
                </a:ext>
              </a:extLst>
            </p:cNvPr>
            <p:cNvSpPr/>
            <p:nvPr/>
          </p:nvSpPr>
          <p:spPr>
            <a:xfrm>
              <a:off x="1314738" y="3743501"/>
              <a:ext cx="2011034" cy="2011034"/>
            </a:xfrm>
            <a:prstGeom prst="donut">
              <a:avLst>
                <a:gd name="adj" fmla="val 7082"/>
              </a:avLst>
            </a:prstGeom>
            <a:solidFill>
              <a:srgbClr val="FBBA00"/>
            </a:solidFill>
            <a:ln w="19050" cap="rnd">
              <a:solidFill>
                <a:srgbClr val="6439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2" name="원호 55">
            <a:extLst>
              <a:ext uri="{FF2B5EF4-FFF2-40B4-BE49-F238E27FC236}">
                <a16:creationId xmlns:a16="http://schemas.microsoft.com/office/drawing/2014/main" id="{AAA5EFE3-28BE-4EFC-9259-050287AAD576}"/>
              </a:ext>
            </a:extLst>
          </p:cNvPr>
          <p:cNvSpPr/>
          <p:nvPr/>
        </p:nvSpPr>
        <p:spPr>
          <a:xfrm>
            <a:off x="8192673" y="1732467"/>
            <a:ext cx="2011034" cy="2011034"/>
          </a:xfrm>
          <a:prstGeom prst="donut">
            <a:avLst>
              <a:gd name="adj" fmla="val 7082"/>
            </a:avLst>
          </a:prstGeom>
          <a:solidFill>
            <a:srgbClr val="FBBA00"/>
          </a:solidFill>
          <a:ln w="19050" cap="rnd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61FDE60-065A-4DC0-B158-92B4D85ECB42}"/>
              </a:ext>
            </a:extLst>
          </p:cNvPr>
          <p:cNvCxnSpPr>
            <a:cxnSpLocks/>
          </p:cNvCxnSpPr>
          <p:nvPr/>
        </p:nvCxnSpPr>
        <p:spPr>
          <a:xfrm>
            <a:off x="7007543" y="2717561"/>
            <a:ext cx="1170774" cy="0"/>
          </a:xfrm>
          <a:prstGeom prst="line">
            <a:avLst/>
          </a:prstGeom>
          <a:ln w="25400">
            <a:solidFill>
              <a:srgbClr val="643916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76AA585-85DF-46CA-9B41-3C7BBEE9BB0B}"/>
              </a:ext>
            </a:extLst>
          </p:cNvPr>
          <p:cNvCxnSpPr>
            <a:cxnSpLocks/>
          </p:cNvCxnSpPr>
          <p:nvPr/>
        </p:nvCxnSpPr>
        <p:spPr>
          <a:xfrm>
            <a:off x="3828298" y="4741490"/>
            <a:ext cx="1170774" cy="0"/>
          </a:xfrm>
          <a:prstGeom prst="line">
            <a:avLst/>
          </a:prstGeom>
          <a:ln w="25400">
            <a:solidFill>
              <a:srgbClr val="643916"/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A9ED20-3E89-408E-AE3B-3F9766C6654A}"/>
              </a:ext>
            </a:extLst>
          </p:cNvPr>
          <p:cNvSpPr txBox="1"/>
          <p:nvPr/>
        </p:nvSpPr>
        <p:spPr>
          <a:xfrm>
            <a:off x="5012104" y="4581041"/>
            <a:ext cx="278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챌린저스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(Challengers)</a:t>
            </a:r>
            <a:endParaRPr lang="ko-KR" altLang="en-US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DFCC5-7297-48F8-BE59-CBF5C77F541A}"/>
              </a:ext>
            </a:extLst>
          </p:cNvPr>
          <p:cNvSpPr txBox="1"/>
          <p:nvPr/>
        </p:nvSpPr>
        <p:spPr>
          <a:xfrm>
            <a:off x="5020650" y="4933281"/>
            <a:ext cx="3567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참가비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상금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벌금 부과 시스템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습관을 돈으로 살 수 있을까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855E2-8B65-4680-8755-B5A2CDEFEEF0}"/>
              </a:ext>
            </a:extLst>
          </p:cNvPr>
          <p:cNvSpPr txBox="1"/>
          <p:nvPr/>
        </p:nvSpPr>
        <p:spPr>
          <a:xfrm>
            <a:off x="5020650" y="4355318"/>
            <a:ext cx="167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챌린지</a:t>
            </a:r>
            <a:r>
              <a:rPr lang="ko-KR" altLang="en-US" sz="12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기반 목표 관리</a:t>
            </a:r>
            <a:endParaRPr lang="ko-KR" altLang="en-US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9E9AD-57C6-45B3-811C-B9B80CE0C80F}"/>
              </a:ext>
            </a:extLst>
          </p:cNvPr>
          <p:cNvSpPr txBox="1"/>
          <p:nvPr/>
        </p:nvSpPr>
        <p:spPr>
          <a:xfrm>
            <a:off x="3498073" y="2161026"/>
            <a:ext cx="356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해빗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트레커</a:t>
            </a:r>
            <a:r>
              <a:rPr lang="ko-KR" altLang="en-US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(Habit Tracker)</a:t>
            </a:r>
            <a:endParaRPr lang="ko-KR" altLang="en-US" dirty="0">
              <a:solidFill>
                <a:srgbClr val="64391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66535-E575-4AED-B462-32B9717ED978}"/>
              </a:ext>
            </a:extLst>
          </p:cNvPr>
          <p:cNvSpPr txBox="1"/>
          <p:nvPr/>
        </p:nvSpPr>
        <p:spPr>
          <a:xfrm>
            <a:off x="2583534" y="2522585"/>
            <a:ext cx="442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일정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목표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입력하여 하루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 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완료의 정도를 확인할 수 있는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632484-4C12-4728-B730-FD1C43EA13D4}"/>
              </a:ext>
            </a:extLst>
          </p:cNvPr>
          <p:cNvSpPr txBox="1"/>
          <p:nvPr/>
        </p:nvSpPr>
        <p:spPr>
          <a:xfrm>
            <a:off x="3506619" y="1935303"/>
            <a:ext cx="213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하루의 습관을 기록</a:t>
            </a:r>
            <a:r>
              <a:rPr lang="en-US" altLang="ko-KR" sz="14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400" dirty="0">
                <a:solidFill>
                  <a:srgbClr val="64391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추적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B1CBC5-FD9B-4B92-9829-5F6610AC83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1"/>
          <a:stretch/>
        </p:blipFill>
        <p:spPr>
          <a:xfrm>
            <a:off x="8721431" y="2291772"/>
            <a:ext cx="1045014" cy="892424"/>
          </a:xfrm>
          <a:prstGeom prst="rect">
            <a:avLst/>
          </a:prstGeom>
          <a:effectLst>
            <a:outerShdw blurRad="50800" dist="38100" algn="l" rotWithShape="0">
              <a:srgbClr val="AED1D3">
                <a:alpha val="4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F69802-99CE-4EB8-A40F-5478C3FDC11A}"/>
              </a:ext>
            </a:extLst>
          </p:cNvPr>
          <p:cNvSpPr txBox="1"/>
          <p:nvPr/>
        </p:nvSpPr>
        <p:spPr>
          <a:xfrm>
            <a:off x="3658312" y="234845"/>
            <a:ext cx="4875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1-2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유사 서비스 분석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유사한 기능을 가진 어플리케이션의 장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단점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2A1615-9F83-4ABA-B4AA-EA8899B043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C0F67-0D5B-4DF4-BA1B-9A2E0730C61D}"/>
              </a:ext>
            </a:extLst>
          </p:cNvPr>
          <p:cNvSpPr txBox="1"/>
          <p:nvPr/>
        </p:nvSpPr>
        <p:spPr>
          <a:xfrm>
            <a:off x="3658312" y="2144332"/>
            <a:ext cx="4836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경제적인 부담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하루에 입력 가능한 목표 개수가 한정적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일정표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(to-do list)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처럼 사용 불가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39651F-A93F-49B3-A939-26495E1C6E17}"/>
              </a:ext>
            </a:extLst>
          </p:cNvPr>
          <p:cNvSpPr txBox="1"/>
          <p:nvPr/>
        </p:nvSpPr>
        <p:spPr>
          <a:xfrm>
            <a:off x="2053768" y="3515974"/>
            <a:ext cx="808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사용자의 </a:t>
            </a:r>
            <a:r>
              <a:rPr lang="ko-KR" altLang="en-US" sz="2000" dirty="0">
                <a:solidFill>
                  <a:srgbClr val="DB735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편의성을 고려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하여 원하는 목표를 마음껏 입력할 수 있는 기능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사용자가 </a:t>
            </a:r>
            <a:r>
              <a:rPr lang="ko-KR" altLang="en-US" sz="2000" dirty="0">
                <a:solidFill>
                  <a:srgbClr val="DB735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주도적으로 생활 습관을 개선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 나갈 수 있는 서비스를 고안 </a:t>
            </a:r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685A0B91-2EF2-4841-9D9B-A200529A975F}"/>
              </a:ext>
            </a:extLst>
          </p:cNvPr>
          <p:cNvSpPr/>
          <p:nvPr/>
        </p:nvSpPr>
        <p:spPr>
          <a:xfrm>
            <a:off x="1229156" y="1834774"/>
            <a:ext cx="9733688" cy="2848574"/>
          </a:xfrm>
          <a:prstGeom prst="bracketPair">
            <a:avLst>
              <a:gd name="adj" fmla="val 443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/>
      <p:bldP spid="28" grpId="0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F8245-8538-4EFC-AE2D-E4EDD3893456}"/>
              </a:ext>
            </a:extLst>
          </p:cNvPr>
          <p:cNvSpPr txBox="1"/>
          <p:nvPr/>
        </p:nvSpPr>
        <p:spPr>
          <a:xfrm>
            <a:off x="6489196" y="2121671"/>
            <a:ext cx="538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사용자는 사용자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ID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식별한다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사용자는 사용자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ID,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비밀번호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나이를 필수로 입력한다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3FE1C-E08C-451A-BF7F-F357564F4D36}"/>
              </a:ext>
            </a:extLst>
          </p:cNvPr>
          <p:cNvSpPr txBox="1"/>
          <p:nvPr/>
        </p:nvSpPr>
        <p:spPr>
          <a:xfrm>
            <a:off x="6489196" y="2856430"/>
            <a:ext cx="52919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다이어리는 사용자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ID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식별한다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다이어리는 사용자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ID,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소분류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목표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시작일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종료일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달성여부를 필수로 입력한다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다이어리는 기간을 설정하여 달성여부를 입력하면 목표 달성율을 알 수 있다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3C184-D48C-439C-81D5-E4FF73A7D1BF}"/>
              </a:ext>
            </a:extLst>
          </p:cNvPr>
          <p:cNvSpPr txBox="1"/>
          <p:nvPr/>
        </p:nvSpPr>
        <p:spPr>
          <a:xfrm>
            <a:off x="6489196" y="4160643"/>
            <a:ext cx="60974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챌린지는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사용자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ID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식별한다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챌린지는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챌린지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시작일을 필수로 입력한다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챌린지는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챌린지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이름을 등록하여 도전과제를 실시할 수 있다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D60FE-65EC-4C15-9CA0-A50B4EC8C5AE}"/>
              </a:ext>
            </a:extLst>
          </p:cNvPr>
          <p:cNvSpPr txBox="1"/>
          <p:nvPr/>
        </p:nvSpPr>
        <p:spPr>
          <a:xfrm>
            <a:off x="6496941" y="5103973"/>
            <a:ext cx="6293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카테고리에 루틴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습관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습관시간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달성여부를 입력한다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기간에 따른 달성여부로 달성율을 알 수 있다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90C3FD-05F6-497A-BB35-184B3C26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3" y="1512606"/>
            <a:ext cx="6079317" cy="4848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834DB-5C15-408E-808F-4FA244040028}"/>
              </a:ext>
            </a:extLst>
          </p:cNvPr>
          <p:cNvSpPr txBox="1"/>
          <p:nvPr/>
        </p:nvSpPr>
        <p:spPr>
          <a:xfrm>
            <a:off x="3658312" y="234845"/>
            <a:ext cx="4875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2-1 E-R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다이어그램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 데이터베이스 구축을 위한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E-R 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다이어그램과 요구사항 분석서</a:t>
            </a:r>
          </a:p>
        </p:txBody>
      </p:sp>
    </p:spTree>
    <p:extLst>
      <p:ext uri="{BB962C8B-B14F-4D97-AF65-F5344CB8AC3E}">
        <p14:creationId xmlns:p14="http://schemas.microsoft.com/office/powerpoint/2010/main" val="40970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834DB-5C15-408E-808F-4FA244040028}"/>
              </a:ext>
            </a:extLst>
          </p:cNvPr>
          <p:cNvSpPr txBox="1"/>
          <p:nvPr/>
        </p:nvSpPr>
        <p:spPr>
          <a:xfrm>
            <a:off x="3658312" y="234845"/>
            <a:ext cx="48753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2-1 E-R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다이어그램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DB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설계 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테이블 명세서</a:t>
            </a:r>
            <a:r>
              <a:rPr lang="en-US" altLang="ko-KR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83534C-E718-43F9-805F-1BFEDE0D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92" y="2023048"/>
            <a:ext cx="9947756" cy="39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6CD4893-3307-4F5E-A877-2CC02F3EC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1455"/>
              </p:ext>
            </p:extLst>
          </p:nvPr>
        </p:nvGraphicFramePr>
        <p:xfrm>
          <a:off x="445937" y="1556186"/>
          <a:ext cx="11253258" cy="448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5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5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1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Sat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Sun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Mon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Tue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643916"/>
                          </a:solidFill>
                        </a:rPr>
                        <a:t>Wed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rgbClr val="643916"/>
                          </a:solidFill>
                        </a:rPr>
                        <a:t>Thur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1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B632540-D7E2-4EA9-BD23-7D596469EA92}"/>
              </a:ext>
            </a:extLst>
          </p:cNvPr>
          <p:cNvSpPr/>
          <p:nvPr/>
        </p:nvSpPr>
        <p:spPr>
          <a:xfrm>
            <a:off x="492805" y="2277717"/>
            <a:ext cx="3600000" cy="122841"/>
          </a:xfrm>
          <a:prstGeom prst="roundRect">
            <a:avLst>
              <a:gd name="adj" fmla="val 50000"/>
            </a:avLst>
          </a:prstGeom>
          <a:solidFill>
            <a:srgbClr val="FBBA00">
              <a:alpha val="70000"/>
            </a:srgbClr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124C1-341C-4972-8FC6-40C326949E95}"/>
              </a:ext>
            </a:extLst>
          </p:cNvPr>
          <p:cNvSpPr txBox="1"/>
          <p:nvPr/>
        </p:nvSpPr>
        <p:spPr>
          <a:xfrm>
            <a:off x="623842" y="2552388"/>
            <a:ext cx="276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28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 29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아이디어 회의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기획서 초안 완성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17191C1-A3A4-47FA-BDAD-6CD78ABAED34}"/>
              </a:ext>
            </a:extLst>
          </p:cNvPr>
          <p:cNvSpPr/>
          <p:nvPr/>
        </p:nvSpPr>
        <p:spPr>
          <a:xfrm>
            <a:off x="4270362" y="2737765"/>
            <a:ext cx="1728786" cy="125076"/>
          </a:xfrm>
          <a:prstGeom prst="roundRect">
            <a:avLst>
              <a:gd name="adj" fmla="val 50000"/>
            </a:avLst>
          </a:prstGeom>
          <a:solidFill>
            <a:srgbClr val="FBBA00">
              <a:alpha val="70000"/>
            </a:srgbClr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AE7161-4123-4B42-9286-DDA8F512C330}"/>
              </a:ext>
            </a:extLst>
          </p:cNvPr>
          <p:cNvSpPr txBox="1"/>
          <p:nvPr/>
        </p:nvSpPr>
        <p:spPr>
          <a:xfrm>
            <a:off x="4211646" y="2975881"/>
            <a:ext cx="201823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테이블명세서 작성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구축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ERD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기능 구현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GUI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레이아웃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43B5313-3110-4FE5-B1C5-536764119FDC}"/>
              </a:ext>
            </a:extLst>
          </p:cNvPr>
          <p:cNvSpPr/>
          <p:nvPr/>
        </p:nvSpPr>
        <p:spPr>
          <a:xfrm>
            <a:off x="6150124" y="2732294"/>
            <a:ext cx="3600000" cy="122841"/>
          </a:xfrm>
          <a:prstGeom prst="roundRect">
            <a:avLst>
              <a:gd name="adj" fmla="val 50000"/>
            </a:avLst>
          </a:prstGeom>
          <a:solidFill>
            <a:srgbClr val="FBBA00">
              <a:alpha val="70000"/>
            </a:srgbClr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F1E03C-8B7E-4E77-B5F4-33B9D71086B4}"/>
              </a:ext>
            </a:extLst>
          </p:cNvPr>
          <p:cNvSpPr txBox="1"/>
          <p:nvPr/>
        </p:nvSpPr>
        <p:spPr>
          <a:xfrm>
            <a:off x="6229884" y="2984000"/>
            <a:ext cx="3520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 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도전과제 기능 구현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성취율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기록 기능 구현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체크리스트 기능 구현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0E3377-50FC-4C50-AB79-4C83F9D88FFD}"/>
              </a:ext>
            </a:extLst>
          </p:cNvPr>
          <p:cNvSpPr/>
          <p:nvPr/>
        </p:nvSpPr>
        <p:spPr>
          <a:xfrm>
            <a:off x="8029402" y="4227486"/>
            <a:ext cx="3600000" cy="122841"/>
          </a:xfrm>
          <a:prstGeom prst="roundRect">
            <a:avLst>
              <a:gd name="adj" fmla="val 50000"/>
            </a:avLst>
          </a:prstGeom>
          <a:solidFill>
            <a:srgbClr val="FBBA00">
              <a:alpha val="70000"/>
            </a:srgbClr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3416E8-9BA4-4031-AD11-CE327C548026}"/>
              </a:ext>
            </a:extLst>
          </p:cNvPr>
          <p:cNvSpPr txBox="1"/>
          <p:nvPr/>
        </p:nvSpPr>
        <p:spPr>
          <a:xfrm>
            <a:off x="8029402" y="4465602"/>
            <a:ext cx="383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 3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</a:t>
            </a:r>
            <a:endParaRPr lang="ko-KR" altLang="en-US" sz="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GUI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완성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시각화 기능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타이머 기능 구현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기능부분 마무리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PPT,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영상제작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AA177-9B8E-487D-A7A9-B3120BE08F68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프로젝트 기간의 상세 일정</a:t>
            </a:r>
          </a:p>
        </p:txBody>
      </p:sp>
    </p:spTree>
    <p:extLst>
      <p:ext uri="{BB962C8B-B14F-4D97-AF65-F5344CB8AC3E}">
        <p14:creationId xmlns:p14="http://schemas.microsoft.com/office/powerpoint/2010/main" val="40170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265137F-8735-48C2-9171-31E175164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6"/>
          <a:stretch/>
        </p:blipFill>
        <p:spPr>
          <a:xfrm>
            <a:off x="6345047" y="2337152"/>
            <a:ext cx="5327841" cy="314785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A7EB0-0450-4AFE-990C-C8D95815CF7C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 기능에 대한 상세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AC6C3-0115-4274-8C70-99C51ECCE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2361329"/>
            <a:ext cx="5397783" cy="314785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534A35-0202-4054-AB7A-94E9759485EE}"/>
              </a:ext>
            </a:extLst>
          </p:cNvPr>
          <p:cNvSpPr/>
          <p:nvPr/>
        </p:nvSpPr>
        <p:spPr>
          <a:xfrm>
            <a:off x="519112" y="1941419"/>
            <a:ext cx="942680" cy="429337"/>
          </a:xfrm>
          <a:prstGeom prst="rect">
            <a:avLst/>
          </a:prstGeom>
          <a:pattFill prst="dkDnDiag">
            <a:fgClr>
              <a:srgbClr val="FBBA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D5D23-9564-41F0-B1F1-1E6ECD654487}"/>
              </a:ext>
            </a:extLst>
          </p:cNvPr>
          <p:cNvSpPr txBox="1"/>
          <p:nvPr/>
        </p:nvSpPr>
        <p:spPr>
          <a:xfrm>
            <a:off x="1386961" y="1971421"/>
            <a:ext cx="333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화면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 중복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X)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B867DB-A9B2-4E5E-9A43-78AFB637E0E7}"/>
              </a:ext>
            </a:extLst>
          </p:cNvPr>
          <p:cNvSpPr/>
          <p:nvPr/>
        </p:nvSpPr>
        <p:spPr>
          <a:xfrm>
            <a:off x="6345047" y="1941419"/>
            <a:ext cx="942680" cy="429337"/>
          </a:xfrm>
          <a:prstGeom prst="rect">
            <a:avLst/>
          </a:prstGeom>
          <a:pattFill prst="dkDnDiag">
            <a:fgClr>
              <a:srgbClr val="FBBA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E68712-3C13-4831-B54E-CA8D90487CDF}"/>
              </a:ext>
            </a:extLst>
          </p:cNvPr>
          <p:cNvSpPr txBox="1"/>
          <p:nvPr/>
        </p:nvSpPr>
        <p:spPr>
          <a:xfrm>
            <a:off x="7005854" y="443054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버튼을 클릭하면 입력했던 항목이 출력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8DC375-4398-4267-96A5-44B71AEA1381}"/>
              </a:ext>
            </a:extLst>
          </p:cNvPr>
          <p:cNvSpPr txBox="1"/>
          <p:nvPr/>
        </p:nvSpPr>
        <p:spPr>
          <a:xfrm>
            <a:off x="7437748" y="1967820"/>
            <a:ext cx="246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습관 페이지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658DAE4-1E39-45D5-8BD5-480FDA757C06}"/>
              </a:ext>
            </a:extLst>
          </p:cNvPr>
          <p:cNvCxnSpPr>
            <a:cxnSpLocks/>
          </p:cNvCxnSpPr>
          <p:nvPr/>
        </p:nvCxnSpPr>
        <p:spPr>
          <a:xfrm>
            <a:off x="8540684" y="4766276"/>
            <a:ext cx="0" cy="3487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0">
              <a:lnSpc>
                <a:spcPct val="150000"/>
              </a:lnSpc>
              <a:defRPr/>
            </a:pPr>
            <a:endParaRPr lang="en-US" altLang="ko-KR" sz="900" kern="0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A7EB0-0450-4AFE-990C-C8D95815CF7C}"/>
              </a:ext>
            </a:extLst>
          </p:cNvPr>
          <p:cNvSpPr txBox="1"/>
          <p:nvPr/>
        </p:nvSpPr>
        <p:spPr>
          <a:xfrm>
            <a:off x="4080617" y="237369"/>
            <a:ext cx="4042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2-2 </a:t>
            </a:r>
            <a:r>
              <a:rPr lang="ko-KR" altLang="en-US" sz="24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프로젝트 설계</a:t>
            </a:r>
            <a:endParaRPr lang="en-US" altLang="ko-KR" sz="2400" dirty="0">
              <a:solidFill>
                <a:schemeClr val="bg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각 기능에 대한 상세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534A35-0202-4054-AB7A-94E9759485EE}"/>
              </a:ext>
            </a:extLst>
          </p:cNvPr>
          <p:cNvSpPr/>
          <p:nvPr/>
        </p:nvSpPr>
        <p:spPr>
          <a:xfrm>
            <a:off x="782425" y="1621409"/>
            <a:ext cx="942680" cy="429337"/>
          </a:xfrm>
          <a:prstGeom prst="rect">
            <a:avLst/>
          </a:prstGeom>
          <a:pattFill prst="dkDnDiag">
            <a:fgClr>
              <a:srgbClr val="FBBA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64391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dirty="0">
              <a:solidFill>
                <a:srgbClr val="64391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B7BDF6-81A1-46E0-ADD4-B756D998A518}"/>
              </a:ext>
            </a:extLst>
          </p:cNvPr>
          <p:cNvGrpSpPr/>
          <p:nvPr/>
        </p:nvGrpSpPr>
        <p:grpSpPr>
          <a:xfrm>
            <a:off x="782425" y="2050746"/>
            <a:ext cx="10803117" cy="4109170"/>
            <a:chOff x="1093510" y="2041320"/>
            <a:chExt cx="10803117" cy="41091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731325-0723-414F-8296-28D52A589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510" y="2041320"/>
              <a:ext cx="3493787" cy="4109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21D1DE-F0D9-4FE9-9FB5-69ADFC92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97" y="2045914"/>
              <a:ext cx="7309330" cy="410457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CE68712-3C13-4831-B54E-CA8D90487CDF}"/>
              </a:ext>
            </a:extLst>
          </p:cNvPr>
          <p:cNvSpPr txBox="1"/>
          <p:nvPr/>
        </p:nvSpPr>
        <p:spPr>
          <a:xfrm>
            <a:off x="1862623" y="168141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습관 만들기 페이지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111D2-6E4D-4322-B3FA-70C0238E683A}"/>
              </a:ext>
            </a:extLst>
          </p:cNvPr>
          <p:cNvSpPr txBox="1"/>
          <p:nvPr/>
        </p:nvSpPr>
        <p:spPr>
          <a:xfrm>
            <a:off x="7727995" y="3510728"/>
            <a:ext cx="3719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카테고리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시작일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종료일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상세목표 설정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달성여부 체크가능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77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1032</Words>
  <Application>Microsoft Office PowerPoint</Application>
  <PresentationFormat>와이드스크린</PresentationFormat>
  <Paragraphs>216</Paragraphs>
  <Slides>19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공체 Bold</vt:lpstr>
      <vt:lpstr>Wingdings</vt:lpstr>
      <vt:lpstr>G마켓 산스 TTF Bold</vt:lpstr>
      <vt:lpstr>공체 Medium</vt:lpstr>
      <vt:lpstr>맑은 고딕</vt:lpstr>
      <vt:lpstr>Arial</vt:lpstr>
      <vt:lpstr>G마켓 산스 TTF Medium</vt:lpstr>
      <vt:lpstr>공체 Light</vt:lpstr>
      <vt:lpstr>G마켓 산스 TTF Light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smhrd</cp:lastModifiedBy>
  <cp:revision>115</cp:revision>
  <dcterms:created xsi:type="dcterms:W3CDTF">2020-08-06T02:53:42Z</dcterms:created>
  <dcterms:modified xsi:type="dcterms:W3CDTF">2020-12-04T04:55:10Z</dcterms:modified>
</cp:coreProperties>
</file>